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9144000" cy="6858000" type="screen4x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 userDrawn="1">
          <p15:clr>
            <a:srgbClr val="A4A3A4"/>
          </p15:clr>
        </p15:guide>
        <p15:guide id="2" pos="211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899B"/>
    <a:srgbClr val="98A6BE"/>
    <a:srgbClr val="687DA0"/>
    <a:srgbClr val="FF0000"/>
    <a:srgbClr val="000000"/>
    <a:srgbClr val="2D5EC1"/>
    <a:srgbClr val="46566F"/>
    <a:srgbClr val="009AB9"/>
    <a:srgbClr val="0F5494"/>
    <a:srgbClr val="316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BE9582-CC69-49EC-9B27-939A08C58222}" v="111" dt="2019-06-04T04:45:50.1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73" autoAdjust="0"/>
    <p:restoredTop sz="94608"/>
  </p:normalViewPr>
  <p:slideViewPr>
    <p:cSldViewPr>
      <p:cViewPr varScale="1">
        <p:scale>
          <a:sx n="84" d="100"/>
          <a:sy n="84" d="100"/>
        </p:scale>
        <p:origin x="148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2816" y="52"/>
      </p:cViewPr>
      <p:guideLst>
        <p:guide orient="horz" pos="3104"/>
        <p:guide pos="21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s Kourounakis" userId="2b55aba91c702d15" providerId="LiveId" clId="{F8D9FF50-C80C-4FFB-A054-67D46C88F165}"/>
    <pc:docChg chg="custSel delSld modSld">
      <pc:chgData name="Nicos Kourounakis" userId="2b55aba91c702d15" providerId="LiveId" clId="{F8D9FF50-C80C-4FFB-A054-67D46C88F165}" dt="2019-05-05T16:11:05.209" v="104" actId="1038"/>
      <pc:docMkLst>
        <pc:docMk/>
      </pc:docMkLst>
      <pc:sldChg chg="modSp">
        <pc:chgData name="Nicos Kourounakis" userId="2b55aba91c702d15" providerId="LiveId" clId="{F8D9FF50-C80C-4FFB-A054-67D46C88F165}" dt="2019-05-05T16:11:05.209" v="104" actId="1038"/>
        <pc:sldMkLst>
          <pc:docMk/>
          <pc:sldMk cId="3961464437" sldId="258"/>
        </pc:sldMkLst>
        <pc:spChg chg="mod">
          <ac:chgData name="Nicos Kourounakis" userId="2b55aba91c702d15" providerId="LiveId" clId="{F8D9FF50-C80C-4FFB-A054-67D46C88F165}" dt="2019-05-05T16:11:05.209" v="104" actId="1038"/>
          <ac:spMkLst>
            <pc:docMk/>
            <pc:sldMk cId="3961464437" sldId="258"/>
            <ac:spMk id="96" creationId="{04283609-522E-48C1-ABE7-5C2EBDB723C8}"/>
          </ac:spMkLst>
        </pc:spChg>
        <pc:spChg chg="mod">
          <ac:chgData name="Nicos Kourounakis" userId="2b55aba91c702d15" providerId="LiveId" clId="{F8D9FF50-C80C-4FFB-A054-67D46C88F165}" dt="2019-05-05T16:10:07.127" v="101" actId="20577"/>
          <ac:spMkLst>
            <pc:docMk/>
            <pc:sldMk cId="3961464437" sldId="258"/>
            <ac:spMk id="227" creationId="{D652C45E-002B-4F36-9F71-8E3E456A22FA}"/>
          </ac:spMkLst>
        </pc:spChg>
        <pc:spChg chg="mod">
          <ac:chgData name="Nicos Kourounakis" userId="2b55aba91c702d15" providerId="LiveId" clId="{F8D9FF50-C80C-4FFB-A054-67D46C88F165}" dt="2019-05-05T16:10:00.912" v="97" actId="20577"/>
          <ac:spMkLst>
            <pc:docMk/>
            <pc:sldMk cId="3961464437" sldId="258"/>
            <ac:spMk id="228" creationId="{E7BEC8A3-B460-4B17-A5A3-2C7F79621F0A}"/>
          </ac:spMkLst>
        </pc:spChg>
        <pc:spChg chg="mod">
          <ac:chgData name="Nicos Kourounakis" userId="2b55aba91c702d15" providerId="LiveId" clId="{F8D9FF50-C80C-4FFB-A054-67D46C88F165}" dt="2019-05-05T16:08:00.276" v="10" actId="122"/>
          <ac:spMkLst>
            <pc:docMk/>
            <pc:sldMk cId="3961464437" sldId="258"/>
            <ac:spMk id="229" creationId="{0B80FA72-A3D7-434C-8286-13298DF24929}"/>
          </ac:spMkLst>
        </pc:spChg>
        <pc:spChg chg="mod">
          <ac:chgData name="Nicos Kourounakis" userId="2b55aba91c702d15" providerId="LiveId" clId="{F8D9FF50-C80C-4FFB-A054-67D46C88F165}" dt="2019-05-05T16:08:04.717" v="17" actId="20577"/>
          <ac:spMkLst>
            <pc:docMk/>
            <pc:sldMk cId="3961464437" sldId="258"/>
            <ac:spMk id="230" creationId="{52DC18F1-8E27-4454-A613-72545047A647}"/>
          </ac:spMkLst>
        </pc:spChg>
      </pc:sldChg>
    </pc:docChg>
  </pc:docChgLst>
  <pc:docChgLst>
    <pc:chgData name="Nicos Kourounakis" userId="2b55aba91c702d15" providerId="LiveId" clId="{4FBE9582-CC69-49EC-9B27-939A08C58222}"/>
    <pc:docChg chg="undo custSel modSld modMainMaster">
      <pc:chgData name="Nicos Kourounakis" userId="2b55aba91c702d15" providerId="LiveId" clId="{4FBE9582-CC69-49EC-9B27-939A08C58222}" dt="2019-06-04T04:47:57.520" v="709" actId="1076"/>
      <pc:docMkLst>
        <pc:docMk/>
      </pc:docMkLst>
      <pc:sldChg chg="addSp delSp modSp">
        <pc:chgData name="Nicos Kourounakis" userId="2b55aba91c702d15" providerId="LiveId" clId="{4FBE9582-CC69-49EC-9B27-939A08C58222}" dt="2019-06-04T04:47:57.520" v="709" actId="1076"/>
        <pc:sldMkLst>
          <pc:docMk/>
          <pc:sldMk cId="3961464437" sldId="258"/>
        </pc:sldMkLst>
        <pc:spChg chg="mod">
          <ac:chgData name="Nicos Kourounakis" userId="2b55aba91c702d15" providerId="LiveId" clId="{4FBE9582-CC69-49EC-9B27-939A08C58222}" dt="2019-06-02T13:30:04.897" v="382" actId="207"/>
          <ac:spMkLst>
            <pc:docMk/>
            <pc:sldMk cId="3961464437" sldId="258"/>
            <ac:spMk id="2" creationId="{2EDB3131-4133-474A-A989-C45BBC9E3912}"/>
          </ac:spMkLst>
        </pc:spChg>
        <pc:spChg chg="mod">
          <ac:chgData name="Nicos Kourounakis" userId="2b55aba91c702d15" providerId="LiveId" clId="{4FBE9582-CC69-49EC-9B27-939A08C58222}" dt="2019-05-12T22:13:17.366" v="313" actId="403"/>
          <ac:spMkLst>
            <pc:docMk/>
            <pc:sldMk cId="3961464437" sldId="258"/>
            <ac:spMk id="3" creationId="{D995FCC1-478B-451B-83DC-BEF8C70DD3EE}"/>
          </ac:spMkLst>
        </pc:spChg>
        <pc:spChg chg="add del mod">
          <ac:chgData name="Nicos Kourounakis" userId="2b55aba91c702d15" providerId="LiveId" clId="{4FBE9582-CC69-49EC-9B27-939A08C58222}" dt="2019-05-05T20:13:20.737" v="18"/>
          <ac:spMkLst>
            <pc:docMk/>
            <pc:sldMk cId="3961464437" sldId="258"/>
            <ac:spMk id="5" creationId="{007AF45B-5908-48C4-8AD4-6A5E05D869D2}"/>
          </ac:spMkLst>
        </pc:spChg>
        <pc:spChg chg="mod">
          <ac:chgData name="Nicos Kourounakis" userId="2b55aba91c702d15" providerId="LiveId" clId="{4FBE9582-CC69-49EC-9B27-939A08C58222}" dt="2019-05-12T22:13:26.782" v="315" actId="1076"/>
          <ac:spMkLst>
            <pc:docMk/>
            <pc:sldMk cId="3961464437" sldId="258"/>
            <ac:spMk id="48" creationId="{582E55B2-A5B6-4964-AD7A-1EBA27356749}"/>
          </ac:spMkLst>
        </pc:spChg>
        <pc:spChg chg="mod">
          <ac:chgData name="Nicos Kourounakis" userId="2b55aba91c702d15" providerId="LiveId" clId="{4FBE9582-CC69-49EC-9B27-939A08C58222}" dt="2019-06-04T04:36:05.193" v="412" actId="790"/>
          <ac:spMkLst>
            <pc:docMk/>
            <pc:sldMk cId="3961464437" sldId="258"/>
            <ac:spMk id="52" creationId="{1B9B22A4-C567-4ACA-9BD4-3C4B922EBAE7}"/>
          </ac:spMkLst>
        </pc:spChg>
        <pc:spChg chg="mod">
          <ac:chgData name="Nicos Kourounakis" userId="2b55aba91c702d15" providerId="LiveId" clId="{4FBE9582-CC69-49EC-9B27-939A08C58222}" dt="2019-06-02T13:30:04.897" v="382" actId="207"/>
          <ac:spMkLst>
            <pc:docMk/>
            <pc:sldMk cId="3961464437" sldId="258"/>
            <ac:spMk id="53" creationId="{004E4358-2F9E-47F4-AD7B-1A27DFF81543}"/>
          </ac:spMkLst>
        </pc:spChg>
        <pc:spChg chg="mod">
          <ac:chgData name="Nicos Kourounakis" userId="2b55aba91c702d15" providerId="LiveId" clId="{4FBE9582-CC69-49EC-9B27-939A08C58222}" dt="2019-06-02T13:30:04.897" v="382" actId="207"/>
          <ac:spMkLst>
            <pc:docMk/>
            <pc:sldMk cId="3961464437" sldId="258"/>
            <ac:spMk id="57" creationId="{9875C56F-29DB-4883-AAAA-721E8E32F3FB}"/>
          </ac:spMkLst>
        </pc:spChg>
        <pc:spChg chg="mod">
          <ac:chgData name="Nicos Kourounakis" userId="2b55aba91c702d15" providerId="LiveId" clId="{4FBE9582-CC69-49EC-9B27-939A08C58222}" dt="2019-06-02T13:30:04.897" v="382" actId="207"/>
          <ac:spMkLst>
            <pc:docMk/>
            <pc:sldMk cId="3961464437" sldId="258"/>
            <ac:spMk id="58" creationId="{70B086BD-AA31-444F-B855-0047D6DB56E1}"/>
          </ac:spMkLst>
        </pc:spChg>
        <pc:spChg chg="mod">
          <ac:chgData name="Nicos Kourounakis" userId="2b55aba91c702d15" providerId="LiveId" clId="{4FBE9582-CC69-49EC-9B27-939A08C58222}" dt="2019-06-02T13:30:31.930" v="383" actId="207"/>
          <ac:spMkLst>
            <pc:docMk/>
            <pc:sldMk cId="3961464437" sldId="258"/>
            <ac:spMk id="59" creationId="{DC74508B-5BA9-440A-BEA2-7B876F48F963}"/>
          </ac:spMkLst>
        </pc:spChg>
        <pc:spChg chg="mod">
          <ac:chgData name="Nicos Kourounakis" userId="2b55aba91c702d15" providerId="LiveId" clId="{4FBE9582-CC69-49EC-9B27-939A08C58222}" dt="2019-06-02T13:30:31.930" v="383" actId="207"/>
          <ac:spMkLst>
            <pc:docMk/>
            <pc:sldMk cId="3961464437" sldId="258"/>
            <ac:spMk id="60" creationId="{FE34C752-9322-4788-94EC-3B27CCC90ABA}"/>
          </ac:spMkLst>
        </pc:spChg>
        <pc:spChg chg="mod">
          <ac:chgData name="Nicos Kourounakis" userId="2b55aba91c702d15" providerId="LiveId" clId="{4FBE9582-CC69-49EC-9B27-939A08C58222}" dt="2019-06-02T13:36:48.636" v="404" actId="14100"/>
          <ac:spMkLst>
            <pc:docMk/>
            <pc:sldMk cId="3961464437" sldId="258"/>
            <ac:spMk id="61" creationId="{69C117D1-D59F-476B-BA6A-86BE5EFB9464}"/>
          </ac:spMkLst>
        </pc:spChg>
        <pc:spChg chg="mod">
          <ac:chgData name="Nicos Kourounakis" userId="2b55aba91c702d15" providerId="LiveId" clId="{4FBE9582-CC69-49EC-9B27-939A08C58222}" dt="2019-06-02T13:30:04.897" v="382" actId="207"/>
          <ac:spMkLst>
            <pc:docMk/>
            <pc:sldMk cId="3961464437" sldId="258"/>
            <ac:spMk id="62" creationId="{D9E064C7-481E-43D9-97AD-2E1374A62E5C}"/>
          </ac:spMkLst>
        </pc:spChg>
        <pc:spChg chg="mod">
          <ac:chgData name="Nicos Kourounakis" userId="2b55aba91c702d15" providerId="LiveId" clId="{4FBE9582-CC69-49EC-9B27-939A08C58222}" dt="2019-06-02T13:30:01.055" v="381" actId="207"/>
          <ac:spMkLst>
            <pc:docMk/>
            <pc:sldMk cId="3961464437" sldId="258"/>
            <ac:spMk id="96" creationId="{04283609-522E-48C1-ABE7-5C2EBDB723C8}"/>
          </ac:spMkLst>
        </pc:spChg>
        <pc:spChg chg="mod">
          <ac:chgData name="Nicos Kourounakis" userId="2b55aba91c702d15" providerId="LiveId" clId="{4FBE9582-CC69-49EC-9B27-939A08C58222}" dt="2019-06-02T13:30:01.055" v="381" actId="207"/>
          <ac:spMkLst>
            <pc:docMk/>
            <pc:sldMk cId="3961464437" sldId="258"/>
            <ac:spMk id="97" creationId="{9CDF2EE6-3113-4BAB-B67E-84622B62BAD3}"/>
          </ac:spMkLst>
        </pc:spChg>
        <pc:spChg chg="mod">
          <ac:chgData name="Nicos Kourounakis" userId="2b55aba91c702d15" providerId="LiveId" clId="{4FBE9582-CC69-49EC-9B27-939A08C58222}" dt="2019-06-02T13:30:01.055" v="381" actId="207"/>
          <ac:spMkLst>
            <pc:docMk/>
            <pc:sldMk cId="3961464437" sldId="258"/>
            <ac:spMk id="99" creationId="{D2A33951-3F4B-4CBE-B52A-21526374E0C9}"/>
          </ac:spMkLst>
        </pc:spChg>
        <pc:spChg chg="mod">
          <ac:chgData name="Nicos Kourounakis" userId="2b55aba91c702d15" providerId="LiveId" clId="{4FBE9582-CC69-49EC-9B27-939A08C58222}" dt="2019-05-12T22:13:17.366" v="313" actId="403"/>
          <ac:spMkLst>
            <pc:docMk/>
            <pc:sldMk cId="3961464437" sldId="258"/>
            <ac:spMk id="100" creationId="{A4A8EAA9-072C-47B5-B965-88954B400714}"/>
          </ac:spMkLst>
        </pc:spChg>
        <pc:spChg chg="mod">
          <ac:chgData name="Nicos Kourounakis" userId="2b55aba91c702d15" providerId="LiveId" clId="{4FBE9582-CC69-49EC-9B27-939A08C58222}" dt="2019-06-04T04:36:55.668" v="418" actId="1076"/>
          <ac:spMkLst>
            <pc:docMk/>
            <pc:sldMk cId="3961464437" sldId="258"/>
            <ac:spMk id="101" creationId="{402DEAB6-90CB-44D2-867C-C684EF0CF6D9}"/>
          </ac:spMkLst>
        </pc:spChg>
        <pc:spChg chg="mod">
          <ac:chgData name="Nicos Kourounakis" userId="2b55aba91c702d15" providerId="LiveId" clId="{4FBE9582-CC69-49EC-9B27-939A08C58222}" dt="2019-05-12T22:13:29.075" v="316" actId="14100"/>
          <ac:spMkLst>
            <pc:docMk/>
            <pc:sldMk cId="3961464437" sldId="258"/>
            <ac:spMk id="102" creationId="{7FD93001-B12E-45B1-A582-103722ECBC92}"/>
          </ac:spMkLst>
        </pc:spChg>
        <pc:spChg chg="mod">
          <ac:chgData name="Nicos Kourounakis" userId="2b55aba91c702d15" providerId="LiveId" clId="{4FBE9582-CC69-49EC-9B27-939A08C58222}" dt="2019-06-02T13:30:04.897" v="382" actId="207"/>
          <ac:spMkLst>
            <pc:docMk/>
            <pc:sldMk cId="3961464437" sldId="258"/>
            <ac:spMk id="103" creationId="{F830F2D5-6661-4E26-BE31-9C661D466353}"/>
          </ac:spMkLst>
        </pc:spChg>
        <pc:spChg chg="mod">
          <ac:chgData name="Nicos Kourounakis" userId="2b55aba91c702d15" providerId="LiveId" clId="{4FBE9582-CC69-49EC-9B27-939A08C58222}" dt="2019-06-04T04:36:55.668" v="418" actId="1076"/>
          <ac:spMkLst>
            <pc:docMk/>
            <pc:sldMk cId="3961464437" sldId="258"/>
            <ac:spMk id="106" creationId="{622CAE00-6BE5-430D-8AE1-46EB22932A38}"/>
          </ac:spMkLst>
        </pc:spChg>
        <pc:spChg chg="mod">
          <ac:chgData name="Nicos Kourounakis" userId="2b55aba91c702d15" providerId="LiveId" clId="{4FBE9582-CC69-49EC-9B27-939A08C58222}" dt="2019-06-04T04:36:55.668" v="418" actId="1076"/>
          <ac:spMkLst>
            <pc:docMk/>
            <pc:sldMk cId="3961464437" sldId="258"/>
            <ac:spMk id="107" creationId="{812AEDE9-ADDF-4EAA-9774-8A6109BEE010}"/>
          </ac:spMkLst>
        </pc:spChg>
        <pc:spChg chg="mod">
          <ac:chgData name="Nicos Kourounakis" userId="2b55aba91c702d15" providerId="LiveId" clId="{4FBE9582-CC69-49EC-9B27-939A08C58222}" dt="2019-06-04T04:36:55.668" v="418" actId="1076"/>
          <ac:spMkLst>
            <pc:docMk/>
            <pc:sldMk cId="3961464437" sldId="258"/>
            <ac:spMk id="108" creationId="{FF5C4A8D-0A82-4A39-891D-7EC7E5A6807B}"/>
          </ac:spMkLst>
        </pc:spChg>
        <pc:spChg chg="mod">
          <ac:chgData name="Nicos Kourounakis" userId="2b55aba91c702d15" providerId="LiveId" clId="{4FBE9582-CC69-49EC-9B27-939A08C58222}" dt="2019-06-04T04:36:55.668" v="418" actId="1076"/>
          <ac:spMkLst>
            <pc:docMk/>
            <pc:sldMk cId="3961464437" sldId="258"/>
            <ac:spMk id="109" creationId="{6B09D622-B4DB-4B25-89C2-5AEC2C750C5C}"/>
          </ac:spMkLst>
        </pc:spChg>
        <pc:spChg chg="mod">
          <ac:chgData name="Nicos Kourounakis" userId="2b55aba91c702d15" providerId="LiveId" clId="{4FBE9582-CC69-49EC-9B27-939A08C58222}" dt="2019-06-04T04:36:55.668" v="418" actId="1076"/>
          <ac:spMkLst>
            <pc:docMk/>
            <pc:sldMk cId="3961464437" sldId="258"/>
            <ac:spMk id="110" creationId="{3CE6F3D5-727A-4A46-A52E-FB6FB9C18AB2}"/>
          </ac:spMkLst>
        </pc:spChg>
        <pc:spChg chg="del mod">
          <ac:chgData name="Nicos Kourounakis" userId="2b55aba91c702d15" providerId="LiveId" clId="{4FBE9582-CC69-49EC-9B27-939A08C58222}" dt="2019-06-04T04:38:19.482" v="468" actId="478"/>
          <ac:spMkLst>
            <pc:docMk/>
            <pc:sldMk cId="3961464437" sldId="258"/>
            <ac:spMk id="111" creationId="{1922091B-5E11-4631-AAD5-5B34B6477CCE}"/>
          </ac:spMkLst>
        </pc:spChg>
        <pc:spChg chg="mod">
          <ac:chgData name="Nicos Kourounakis" userId="2b55aba91c702d15" providerId="LiveId" clId="{4FBE9582-CC69-49EC-9B27-939A08C58222}" dt="2019-06-04T04:36:35.433" v="417" actId="1076"/>
          <ac:spMkLst>
            <pc:docMk/>
            <pc:sldMk cId="3961464437" sldId="258"/>
            <ac:spMk id="112" creationId="{66BAC32E-815F-4183-87F2-32CBF43B5B0C}"/>
          </ac:spMkLst>
        </pc:spChg>
        <pc:spChg chg="mod">
          <ac:chgData name="Nicos Kourounakis" userId="2b55aba91c702d15" providerId="LiveId" clId="{4FBE9582-CC69-49EC-9B27-939A08C58222}" dt="2019-06-04T04:36:35.433" v="417" actId="1076"/>
          <ac:spMkLst>
            <pc:docMk/>
            <pc:sldMk cId="3961464437" sldId="258"/>
            <ac:spMk id="113" creationId="{BDE852F9-8D99-4819-9851-A2E0D0FEB33D}"/>
          </ac:spMkLst>
        </pc:spChg>
        <pc:spChg chg="del mod">
          <ac:chgData name="Nicos Kourounakis" userId="2b55aba91c702d15" providerId="LiveId" clId="{4FBE9582-CC69-49EC-9B27-939A08C58222}" dt="2019-06-04T04:36:13.787" v="413" actId="478"/>
          <ac:spMkLst>
            <pc:docMk/>
            <pc:sldMk cId="3961464437" sldId="258"/>
            <ac:spMk id="114" creationId="{ECED5E16-1C56-4120-86E8-2E4B0E5E0C54}"/>
          </ac:spMkLst>
        </pc:spChg>
        <pc:spChg chg="mod">
          <ac:chgData name="Nicos Kourounakis" userId="2b55aba91c702d15" providerId="LiveId" clId="{4FBE9582-CC69-49EC-9B27-939A08C58222}" dt="2019-06-04T04:38:49.268" v="503" actId="1076"/>
          <ac:spMkLst>
            <pc:docMk/>
            <pc:sldMk cId="3961464437" sldId="258"/>
            <ac:spMk id="115" creationId="{A0E5F6FD-DA00-4E5F-9FCB-B8695D98C484}"/>
          </ac:spMkLst>
        </pc:spChg>
        <pc:spChg chg="add mod">
          <ac:chgData name="Nicos Kourounakis" userId="2b55aba91c702d15" providerId="LiveId" clId="{4FBE9582-CC69-49EC-9B27-939A08C58222}" dt="2019-06-04T04:36:35.433" v="417" actId="1076"/>
          <ac:spMkLst>
            <pc:docMk/>
            <pc:sldMk cId="3961464437" sldId="258"/>
            <ac:spMk id="116" creationId="{ED7361FF-2577-4F81-9792-A620758D3813}"/>
          </ac:spMkLst>
        </pc:spChg>
        <pc:spChg chg="add del mod">
          <ac:chgData name="Nicos Kourounakis" userId="2b55aba91c702d15" providerId="LiveId" clId="{4FBE9582-CC69-49EC-9B27-939A08C58222}" dt="2019-05-12T21:55:51.271" v="293"/>
          <ac:spMkLst>
            <pc:docMk/>
            <pc:sldMk cId="3961464437" sldId="258"/>
            <ac:spMk id="120" creationId="{69D73D51-5A98-4BC5-A253-0372834B6C3B}"/>
          </ac:spMkLst>
        </pc:spChg>
        <pc:spChg chg="add del mod">
          <ac:chgData name="Nicos Kourounakis" userId="2b55aba91c702d15" providerId="LiveId" clId="{4FBE9582-CC69-49EC-9B27-939A08C58222}" dt="2019-06-04T04:47:08.481" v="679" actId="1036"/>
          <ac:spMkLst>
            <pc:docMk/>
            <pc:sldMk cId="3961464437" sldId="258"/>
            <ac:spMk id="122" creationId="{F4CB51FA-B3AB-40B5-B22C-B6D1A50FA44A}"/>
          </ac:spMkLst>
        </pc:spChg>
        <pc:spChg chg="add del mod">
          <ac:chgData name="Nicos Kourounakis" userId="2b55aba91c702d15" providerId="LiveId" clId="{4FBE9582-CC69-49EC-9B27-939A08C58222}" dt="2019-06-04T04:47:34.174" v="696" actId="1076"/>
          <ac:spMkLst>
            <pc:docMk/>
            <pc:sldMk cId="3961464437" sldId="258"/>
            <ac:spMk id="123" creationId="{6FB6D550-3914-49FB-97A4-311C55BF6420}"/>
          </ac:spMkLst>
        </pc:spChg>
        <pc:spChg chg="add del mod">
          <ac:chgData name="Nicos Kourounakis" userId="2b55aba91c702d15" providerId="LiveId" clId="{4FBE9582-CC69-49EC-9B27-939A08C58222}" dt="2019-06-04T04:47:57.520" v="709" actId="1076"/>
          <ac:spMkLst>
            <pc:docMk/>
            <pc:sldMk cId="3961464437" sldId="258"/>
            <ac:spMk id="124" creationId="{1ACB1702-36D5-4B89-A6CC-EA3F1E8C39FF}"/>
          </ac:spMkLst>
        </pc:spChg>
        <pc:spChg chg="add del mod">
          <ac:chgData name="Nicos Kourounakis" userId="2b55aba91c702d15" providerId="LiveId" clId="{4FBE9582-CC69-49EC-9B27-939A08C58222}" dt="2019-06-02T13:30:43.236" v="388" actId="20577"/>
          <ac:spMkLst>
            <pc:docMk/>
            <pc:sldMk cId="3961464437" sldId="258"/>
            <ac:spMk id="125" creationId="{D97D8978-44B6-470B-975C-1D887DA30EB4}"/>
          </ac:spMkLst>
        </pc:spChg>
        <pc:spChg chg="add del mod">
          <ac:chgData name="Nicos Kourounakis" userId="2b55aba91c702d15" providerId="LiveId" clId="{4FBE9582-CC69-49EC-9B27-939A08C58222}" dt="2019-06-02T13:31:06.940" v="396" actId="20577"/>
          <ac:spMkLst>
            <pc:docMk/>
            <pc:sldMk cId="3961464437" sldId="258"/>
            <ac:spMk id="127" creationId="{7AC1587C-C668-415D-93E5-655128F024A4}"/>
          </ac:spMkLst>
        </pc:spChg>
        <pc:spChg chg="mod">
          <ac:chgData name="Nicos Kourounakis" userId="2b55aba91c702d15" providerId="LiveId" clId="{4FBE9582-CC69-49EC-9B27-939A08C58222}" dt="2019-06-02T13:30:31.930" v="383" actId="207"/>
          <ac:spMkLst>
            <pc:docMk/>
            <pc:sldMk cId="3961464437" sldId="258"/>
            <ac:spMk id="128" creationId="{50F56E11-A976-43D3-80C8-F5EBB6534ABC}"/>
          </ac:spMkLst>
        </pc:spChg>
        <pc:spChg chg="mod">
          <ac:chgData name="Nicos Kourounakis" userId="2b55aba91c702d15" providerId="LiveId" clId="{4FBE9582-CC69-49EC-9B27-939A08C58222}" dt="2019-06-02T13:30:31.930" v="383" actId="207"/>
          <ac:spMkLst>
            <pc:docMk/>
            <pc:sldMk cId="3961464437" sldId="258"/>
            <ac:spMk id="129" creationId="{2E9A5404-1394-4620-A9B1-B639EAB1A5FA}"/>
          </ac:spMkLst>
        </pc:spChg>
        <pc:spChg chg="mod">
          <ac:chgData name="Nicos Kourounakis" userId="2b55aba91c702d15" providerId="LiveId" clId="{4FBE9582-CC69-49EC-9B27-939A08C58222}" dt="2019-05-12T10:50:10.679" v="283" actId="1076"/>
          <ac:spMkLst>
            <pc:docMk/>
            <pc:sldMk cId="3961464437" sldId="258"/>
            <ac:spMk id="146" creationId="{A911AF87-B303-4699-B1B8-D8B492AFBB80}"/>
          </ac:spMkLst>
        </pc:spChg>
        <pc:spChg chg="mod">
          <ac:chgData name="Nicos Kourounakis" userId="2b55aba91c702d15" providerId="LiveId" clId="{4FBE9582-CC69-49EC-9B27-939A08C58222}" dt="2019-06-02T13:30:31.930" v="383" actId="207"/>
          <ac:spMkLst>
            <pc:docMk/>
            <pc:sldMk cId="3961464437" sldId="258"/>
            <ac:spMk id="147" creationId="{0A63AFFD-93EC-43D1-A68B-EE5B350A5AA7}"/>
          </ac:spMkLst>
        </pc:spChg>
        <pc:spChg chg="mod">
          <ac:chgData name="Nicos Kourounakis" userId="2b55aba91c702d15" providerId="LiveId" clId="{4FBE9582-CC69-49EC-9B27-939A08C58222}" dt="2019-06-02T13:30:31.930" v="383" actId="207"/>
          <ac:spMkLst>
            <pc:docMk/>
            <pc:sldMk cId="3961464437" sldId="258"/>
            <ac:spMk id="148" creationId="{2842D049-C135-4B0F-92F2-5E6037D50AC6}"/>
          </ac:spMkLst>
        </pc:spChg>
        <pc:spChg chg="mod">
          <ac:chgData name="Nicos Kourounakis" userId="2b55aba91c702d15" providerId="LiveId" clId="{4FBE9582-CC69-49EC-9B27-939A08C58222}" dt="2019-06-02T13:30:31.930" v="383" actId="207"/>
          <ac:spMkLst>
            <pc:docMk/>
            <pc:sldMk cId="3961464437" sldId="258"/>
            <ac:spMk id="225" creationId="{D8F204BF-907A-42F9-84E8-6738D3D4DC61}"/>
          </ac:spMkLst>
        </pc:spChg>
        <pc:spChg chg="mod">
          <ac:chgData name="Nicos Kourounakis" userId="2b55aba91c702d15" providerId="LiveId" clId="{4FBE9582-CC69-49EC-9B27-939A08C58222}" dt="2019-06-02T13:30:31.930" v="383" actId="207"/>
          <ac:spMkLst>
            <pc:docMk/>
            <pc:sldMk cId="3961464437" sldId="258"/>
            <ac:spMk id="226" creationId="{8CD0A2CF-98F0-436F-BE40-20E5B79D8375}"/>
          </ac:spMkLst>
        </pc:spChg>
        <pc:spChg chg="mod">
          <ac:chgData name="Nicos Kourounakis" userId="2b55aba91c702d15" providerId="LiveId" clId="{4FBE9582-CC69-49EC-9B27-939A08C58222}" dt="2019-06-02T13:30:31.930" v="383" actId="207"/>
          <ac:spMkLst>
            <pc:docMk/>
            <pc:sldMk cId="3961464437" sldId="258"/>
            <ac:spMk id="227" creationId="{D652C45E-002B-4F36-9F71-8E3E456A22FA}"/>
          </ac:spMkLst>
        </pc:spChg>
        <pc:spChg chg="mod">
          <ac:chgData name="Nicos Kourounakis" userId="2b55aba91c702d15" providerId="LiveId" clId="{4FBE9582-CC69-49EC-9B27-939A08C58222}" dt="2019-06-02T13:30:31.930" v="383" actId="207"/>
          <ac:spMkLst>
            <pc:docMk/>
            <pc:sldMk cId="3961464437" sldId="258"/>
            <ac:spMk id="228" creationId="{E7BEC8A3-B460-4B17-A5A3-2C7F79621F0A}"/>
          </ac:spMkLst>
        </pc:spChg>
        <pc:spChg chg="add del mod">
          <ac:chgData name="Nicos Kourounakis" userId="2b55aba91c702d15" providerId="LiveId" clId="{4FBE9582-CC69-49EC-9B27-939A08C58222}" dt="2019-06-04T04:44:49.815" v="509" actId="1076"/>
          <ac:spMkLst>
            <pc:docMk/>
            <pc:sldMk cId="3961464437" sldId="258"/>
            <ac:spMk id="229" creationId="{0B80FA72-A3D7-434C-8286-13298DF24929}"/>
          </ac:spMkLst>
        </pc:spChg>
        <pc:spChg chg="add del mod">
          <ac:chgData name="Nicos Kourounakis" userId="2b55aba91c702d15" providerId="LiveId" clId="{4FBE9582-CC69-49EC-9B27-939A08C58222}" dt="2019-06-04T04:45:28.155" v="516" actId="1076"/>
          <ac:spMkLst>
            <pc:docMk/>
            <pc:sldMk cId="3961464437" sldId="258"/>
            <ac:spMk id="230" creationId="{52DC18F1-8E27-4454-A613-72545047A647}"/>
          </ac:spMkLst>
        </pc:spChg>
        <pc:grpChg chg="mod">
          <ac:chgData name="Nicos Kourounakis" userId="2b55aba91c702d15" providerId="LiveId" clId="{4FBE9582-CC69-49EC-9B27-939A08C58222}" dt="2019-05-12T10:51:14.590" v="286" actId="1076"/>
          <ac:grpSpMkLst>
            <pc:docMk/>
            <pc:sldMk cId="3961464437" sldId="258"/>
            <ac:grpSpMk id="9" creationId="{7894D220-AFD9-42AF-A89A-9FBD6F23F961}"/>
          </ac:grpSpMkLst>
        </pc:grpChg>
        <pc:grpChg chg="mod">
          <ac:chgData name="Nicos Kourounakis" userId="2b55aba91c702d15" providerId="LiveId" clId="{4FBE9582-CC69-49EC-9B27-939A08C58222}" dt="2019-05-12T10:51:44.840" v="290" actId="1076"/>
          <ac:grpSpMkLst>
            <pc:docMk/>
            <pc:sldMk cId="3961464437" sldId="258"/>
            <ac:grpSpMk id="131" creationId="{54AEAC19-5FA6-4073-A9D2-E440392AD83C}"/>
          </ac:grpSpMkLst>
        </pc:grpChg>
        <pc:grpChg chg="mod">
          <ac:chgData name="Nicos Kourounakis" userId="2b55aba91c702d15" providerId="LiveId" clId="{4FBE9582-CC69-49EC-9B27-939A08C58222}" dt="2019-05-12T10:51:47.519" v="291" actId="1076"/>
          <ac:grpSpMkLst>
            <pc:docMk/>
            <pc:sldMk cId="3961464437" sldId="258"/>
            <ac:grpSpMk id="137" creationId="{93B4F26E-2147-4A42-9EB7-3CCB6866F772}"/>
          </ac:grpSpMkLst>
        </pc:grpChg>
        <pc:grpChg chg="mod">
          <ac:chgData name="Nicos Kourounakis" userId="2b55aba91c702d15" providerId="LiveId" clId="{4FBE9582-CC69-49EC-9B27-939A08C58222}" dt="2019-05-12T10:51:22.421" v="287" actId="1076"/>
          <ac:grpSpMkLst>
            <pc:docMk/>
            <pc:sldMk cId="3961464437" sldId="258"/>
            <ac:grpSpMk id="141" creationId="{B34F64AE-1070-4555-9A15-B6EF24837AC6}"/>
          </ac:grpSpMkLst>
        </pc:grpChg>
        <pc:grpChg chg="mod">
          <ac:chgData name="Nicos Kourounakis" userId="2b55aba91c702d15" providerId="LiveId" clId="{4FBE9582-CC69-49EC-9B27-939A08C58222}" dt="2019-05-12T10:51:32.432" v="288" actId="1076"/>
          <ac:grpSpMkLst>
            <pc:docMk/>
            <pc:sldMk cId="3961464437" sldId="258"/>
            <ac:grpSpMk id="144" creationId="{D3FAF7B9-E4A3-4522-BAFC-7330D3E41247}"/>
          </ac:grpSpMkLst>
        </pc:grpChg>
        <pc:picChg chg="add del mod modCrop">
          <ac:chgData name="Nicos Kourounakis" userId="2b55aba91c702d15" providerId="LiveId" clId="{4FBE9582-CC69-49EC-9B27-939A08C58222}" dt="2019-05-13T07:05:39.888" v="356"/>
          <ac:picMkLst>
            <pc:docMk/>
            <pc:sldMk cId="3961464437" sldId="258"/>
            <ac:picMk id="5" creationId="{AE372F60-BC45-4AAA-8E88-31F5915097BB}"/>
          </ac:picMkLst>
        </pc:picChg>
      </pc:sldChg>
      <pc:sldMasterChg chg="modSldLayout">
        <pc:chgData name="Nicos Kourounakis" userId="2b55aba91c702d15" providerId="LiveId" clId="{4FBE9582-CC69-49EC-9B27-939A08C58222}" dt="2019-06-04T04:46:33.090" v="665" actId="1035"/>
        <pc:sldMasterMkLst>
          <pc:docMk/>
          <pc:sldMasterMk cId="3114621201" sldId="2147483754"/>
        </pc:sldMasterMkLst>
        <pc:sldLayoutChg chg="addSp delSp modSp">
          <pc:chgData name="Nicos Kourounakis" userId="2b55aba91c702d15" providerId="LiveId" clId="{4FBE9582-CC69-49EC-9B27-939A08C58222}" dt="2019-06-04T04:46:33.090" v="665" actId="1035"/>
          <pc:sldLayoutMkLst>
            <pc:docMk/>
            <pc:sldMasterMk cId="3114621201" sldId="2147483754"/>
            <pc:sldLayoutMk cId="2046725686" sldId="2147483768"/>
          </pc:sldLayoutMkLst>
          <pc:spChg chg="add mod topLvl">
            <ac:chgData name="Nicos Kourounakis" userId="2b55aba91c702d15" providerId="LiveId" clId="{4FBE9582-CC69-49EC-9B27-939A08C58222}" dt="2019-05-12T10:44:28.086" v="256" actId="164"/>
            <ac:spMkLst>
              <pc:docMk/>
              <pc:sldMasterMk cId="3114621201" sldId="2147483754"/>
              <pc:sldLayoutMk cId="2046725686" sldId="2147483768"/>
              <ac:spMk id="2" creationId="{0F005500-A615-4C49-BC1D-E9423E5D72E6}"/>
            </ac:spMkLst>
          </pc:spChg>
          <pc:spChg chg="del">
            <ac:chgData name="Nicos Kourounakis" userId="2b55aba91c702d15" providerId="LiveId" clId="{4FBE9582-CC69-49EC-9B27-939A08C58222}" dt="2019-05-12T10:41:35.281" v="233" actId="478"/>
            <ac:spMkLst>
              <pc:docMk/>
              <pc:sldMasterMk cId="3114621201" sldId="2147483754"/>
              <pc:sldLayoutMk cId="2046725686" sldId="2147483768"/>
              <ac:spMk id="11" creationId="{5218A736-CC47-43B4-A568-8DE1A1E1FB87}"/>
            </ac:spMkLst>
          </pc:spChg>
          <pc:spChg chg="del">
            <ac:chgData name="Nicos Kourounakis" userId="2b55aba91c702d15" providerId="LiveId" clId="{4FBE9582-CC69-49EC-9B27-939A08C58222}" dt="2019-05-12T10:41:35.281" v="233" actId="478"/>
            <ac:spMkLst>
              <pc:docMk/>
              <pc:sldMasterMk cId="3114621201" sldId="2147483754"/>
              <pc:sldLayoutMk cId="2046725686" sldId="2147483768"/>
              <ac:spMk id="62" creationId="{908AE03E-DA86-4ADA-9303-BD752F410164}"/>
            </ac:spMkLst>
          </pc:spChg>
          <pc:spChg chg="del mod">
            <ac:chgData name="Nicos Kourounakis" userId="2b55aba91c702d15" providerId="LiveId" clId="{4FBE9582-CC69-49EC-9B27-939A08C58222}" dt="2019-05-05T20:27:01.030" v="193" actId="478"/>
            <ac:spMkLst>
              <pc:docMk/>
              <pc:sldMasterMk cId="3114621201" sldId="2147483754"/>
              <pc:sldLayoutMk cId="2046725686" sldId="2147483768"/>
              <ac:spMk id="64" creationId="{AA1F41B3-6B69-47B2-A45E-5EC86AAD327D}"/>
            </ac:spMkLst>
          </pc:spChg>
          <pc:spChg chg="add del">
            <ac:chgData name="Nicos Kourounakis" userId="2b55aba91c702d15" providerId="LiveId" clId="{4FBE9582-CC69-49EC-9B27-939A08C58222}" dt="2019-06-02T13:29:28.160" v="380"/>
            <ac:spMkLst>
              <pc:docMk/>
              <pc:sldMasterMk cId="3114621201" sldId="2147483754"/>
              <pc:sldLayoutMk cId="2046725686" sldId="2147483768"/>
              <ac:spMk id="66" creationId="{CAC1DF3F-2C94-4F8F-90C8-4A79295FD8FA}"/>
            </ac:spMkLst>
          </pc:spChg>
          <pc:spChg chg="add del">
            <ac:chgData name="Nicos Kourounakis" userId="2b55aba91c702d15" providerId="LiveId" clId="{4FBE9582-CC69-49EC-9B27-939A08C58222}" dt="2019-06-02T13:29:28.160" v="380"/>
            <ac:spMkLst>
              <pc:docMk/>
              <pc:sldMasterMk cId="3114621201" sldId="2147483754"/>
              <pc:sldLayoutMk cId="2046725686" sldId="2147483768"/>
              <ac:spMk id="67" creationId="{0175E860-2B57-44CE-85B6-844694912251}"/>
            </ac:spMkLst>
          </pc:spChg>
          <pc:spChg chg="mod">
            <ac:chgData name="Nicos Kourounakis" userId="2b55aba91c702d15" providerId="LiveId" clId="{4FBE9582-CC69-49EC-9B27-939A08C58222}" dt="2019-05-05T20:23:48.469" v="164" actId="20577"/>
            <ac:spMkLst>
              <pc:docMk/>
              <pc:sldMasterMk cId="3114621201" sldId="2147483754"/>
              <pc:sldLayoutMk cId="2046725686" sldId="2147483768"/>
              <ac:spMk id="74" creationId="{D9E09EFC-BC97-4E84-BD6E-A815810A70F6}"/>
            </ac:spMkLst>
          </pc:spChg>
          <pc:spChg chg="del">
            <ac:chgData name="Nicos Kourounakis" userId="2b55aba91c702d15" providerId="LiveId" clId="{4FBE9582-CC69-49EC-9B27-939A08C58222}" dt="2019-05-12T10:41:35.281" v="233" actId="478"/>
            <ac:spMkLst>
              <pc:docMk/>
              <pc:sldMasterMk cId="3114621201" sldId="2147483754"/>
              <pc:sldLayoutMk cId="2046725686" sldId="2147483768"/>
              <ac:spMk id="77" creationId="{91148E69-C74A-4C99-A5A6-12BD2698D2D6}"/>
            </ac:spMkLst>
          </pc:spChg>
          <pc:spChg chg="mod">
            <ac:chgData name="Nicos Kourounakis" userId="2b55aba91c702d15" providerId="LiveId" clId="{4FBE9582-CC69-49EC-9B27-939A08C58222}" dt="2019-05-05T20:23:53.240" v="165" actId="20577"/>
            <ac:spMkLst>
              <pc:docMk/>
              <pc:sldMasterMk cId="3114621201" sldId="2147483754"/>
              <pc:sldLayoutMk cId="2046725686" sldId="2147483768"/>
              <ac:spMk id="88" creationId="{90A1F3DC-4849-409E-9861-7F59AFF22EAD}"/>
            </ac:spMkLst>
          </pc:spChg>
          <pc:spChg chg="mod">
            <ac:chgData name="Nicos Kourounakis" userId="2b55aba91c702d15" providerId="LiveId" clId="{4FBE9582-CC69-49EC-9B27-939A08C58222}" dt="2019-05-05T20:20:25.979" v="131" actId="1035"/>
            <ac:spMkLst>
              <pc:docMk/>
              <pc:sldMasterMk cId="3114621201" sldId="2147483754"/>
              <pc:sldLayoutMk cId="2046725686" sldId="2147483768"/>
              <ac:spMk id="97" creationId="{35456A53-1C98-4293-9027-01BBCB80C1F3}"/>
            </ac:spMkLst>
          </pc:spChg>
          <pc:spChg chg="mod">
            <ac:chgData name="Nicos Kourounakis" userId="2b55aba91c702d15" providerId="LiveId" clId="{4FBE9582-CC69-49EC-9B27-939A08C58222}" dt="2019-05-05T20:20:25.979" v="131" actId="1035"/>
            <ac:spMkLst>
              <pc:docMk/>
              <pc:sldMasterMk cId="3114621201" sldId="2147483754"/>
              <pc:sldLayoutMk cId="2046725686" sldId="2147483768"/>
              <ac:spMk id="100" creationId="{FCF34486-7A1C-4E3B-9EBB-3798432CF2B2}"/>
            </ac:spMkLst>
          </pc:spChg>
          <pc:spChg chg="mod">
            <ac:chgData name="Nicos Kourounakis" userId="2b55aba91c702d15" providerId="LiveId" clId="{4FBE9582-CC69-49EC-9B27-939A08C58222}" dt="2019-05-19T20:29:10.436" v="358" actId="1076"/>
            <ac:spMkLst>
              <pc:docMk/>
              <pc:sldMasterMk cId="3114621201" sldId="2147483754"/>
              <pc:sldLayoutMk cId="2046725686" sldId="2147483768"/>
              <ac:spMk id="101" creationId="{663D79CB-FF5C-4E3D-9042-6A39BABA9E48}"/>
            </ac:spMkLst>
          </pc:spChg>
          <pc:spChg chg="mod">
            <ac:chgData name="Nicos Kourounakis" userId="2b55aba91c702d15" providerId="LiveId" clId="{4FBE9582-CC69-49EC-9B27-939A08C58222}" dt="2019-06-04T04:46:33.090" v="665" actId="1035"/>
            <ac:spMkLst>
              <pc:docMk/>
              <pc:sldMasterMk cId="3114621201" sldId="2147483754"/>
              <pc:sldLayoutMk cId="2046725686" sldId="2147483768"/>
              <ac:spMk id="102" creationId="{A84A66A1-54FC-4210-B70B-E1C1FE470906}"/>
            </ac:spMkLst>
          </pc:spChg>
          <pc:spChg chg="del">
            <ac:chgData name="Nicos Kourounakis" userId="2b55aba91c702d15" providerId="LiveId" clId="{4FBE9582-CC69-49EC-9B27-939A08C58222}" dt="2019-05-05T20:15:56.384" v="62" actId="478"/>
            <ac:spMkLst>
              <pc:docMk/>
              <pc:sldMasterMk cId="3114621201" sldId="2147483754"/>
              <pc:sldLayoutMk cId="2046725686" sldId="2147483768"/>
              <ac:spMk id="103" creationId="{6751871A-D0CC-44EE-B034-9BBC6EAFEABC}"/>
            </ac:spMkLst>
          </pc:spChg>
          <pc:spChg chg="mod">
            <ac:chgData name="Nicos Kourounakis" userId="2b55aba91c702d15" providerId="LiveId" clId="{4FBE9582-CC69-49EC-9B27-939A08C58222}" dt="2019-05-05T20:22:16.513" v="155" actId="1076"/>
            <ac:spMkLst>
              <pc:docMk/>
              <pc:sldMasterMk cId="3114621201" sldId="2147483754"/>
              <pc:sldLayoutMk cId="2046725686" sldId="2147483768"/>
              <ac:spMk id="104" creationId="{BD13E3D4-FBB4-4809-A12B-117790737C49}"/>
            </ac:spMkLst>
          </pc:spChg>
          <pc:spChg chg="mod">
            <ac:chgData name="Nicos Kourounakis" userId="2b55aba91c702d15" providerId="LiveId" clId="{4FBE9582-CC69-49EC-9B27-939A08C58222}" dt="2019-05-05T20:21:38.968" v="148" actId="255"/>
            <ac:spMkLst>
              <pc:docMk/>
              <pc:sldMasterMk cId="3114621201" sldId="2147483754"/>
              <pc:sldLayoutMk cId="2046725686" sldId="2147483768"/>
              <ac:spMk id="105" creationId="{07674B56-1B40-4969-BEAD-031754279F13}"/>
            </ac:spMkLst>
          </pc:spChg>
          <pc:spChg chg="del">
            <ac:chgData name="Nicos Kourounakis" userId="2b55aba91c702d15" providerId="LiveId" clId="{4FBE9582-CC69-49EC-9B27-939A08C58222}" dt="2019-05-12T10:41:35.281" v="233" actId="478"/>
            <ac:spMkLst>
              <pc:docMk/>
              <pc:sldMasterMk cId="3114621201" sldId="2147483754"/>
              <pc:sldLayoutMk cId="2046725686" sldId="2147483768"/>
              <ac:spMk id="108" creationId="{DBB47E06-41F4-44B2-A96D-4197D16DEE33}"/>
            </ac:spMkLst>
          </pc:spChg>
          <pc:spChg chg="del">
            <ac:chgData name="Nicos Kourounakis" userId="2b55aba91c702d15" providerId="LiveId" clId="{4FBE9582-CC69-49EC-9B27-939A08C58222}" dt="2019-05-12T10:41:35.281" v="233" actId="478"/>
            <ac:spMkLst>
              <pc:docMk/>
              <pc:sldMasterMk cId="3114621201" sldId="2147483754"/>
              <pc:sldLayoutMk cId="2046725686" sldId="2147483768"/>
              <ac:spMk id="109" creationId="{718E4F23-866D-43AB-AD0C-DA2ABA872E4F}"/>
            </ac:spMkLst>
          </pc:spChg>
          <pc:spChg chg="mod">
            <ac:chgData name="Nicos Kourounakis" userId="2b55aba91c702d15" providerId="LiveId" clId="{4FBE9582-CC69-49EC-9B27-939A08C58222}" dt="2019-06-04T04:46:33.090" v="665" actId="1035"/>
            <ac:spMkLst>
              <pc:docMk/>
              <pc:sldMasterMk cId="3114621201" sldId="2147483754"/>
              <pc:sldLayoutMk cId="2046725686" sldId="2147483768"/>
              <ac:spMk id="110" creationId="{3DC9992D-D4A7-411E-9F4E-41A1639750E5}"/>
            </ac:spMkLst>
          </pc:spChg>
          <pc:spChg chg="mod">
            <ac:chgData name="Nicos Kourounakis" userId="2b55aba91c702d15" providerId="LiveId" clId="{4FBE9582-CC69-49EC-9B27-939A08C58222}" dt="2019-06-04T04:46:01.303" v="575" actId="6549"/>
            <ac:spMkLst>
              <pc:docMk/>
              <pc:sldMasterMk cId="3114621201" sldId="2147483754"/>
              <pc:sldLayoutMk cId="2046725686" sldId="2147483768"/>
              <ac:spMk id="111" creationId="{EA876E29-A10B-4FCE-9060-519628DD83FF}"/>
            </ac:spMkLst>
          </pc:spChg>
          <pc:spChg chg="mod">
            <ac:chgData name="Nicos Kourounakis" userId="2b55aba91c702d15" providerId="LiveId" clId="{4FBE9582-CC69-49EC-9B27-939A08C58222}" dt="2019-06-04T04:46:09.766" v="629" actId="6549"/>
            <ac:spMkLst>
              <pc:docMk/>
              <pc:sldMasterMk cId="3114621201" sldId="2147483754"/>
              <pc:sldLayoutMk cId="2046725686" sldId="2147483768"/>
              <ac:spMk id="112" creationId="{934F6635-3DBF-4A1B-929D-3E98F6509239}"/>
            </ac:spMkLst>
          </pc:spChg>
          <pc:spChg chg="add del">
            <ac:chgData name="Nicos Kourounakis" userId="2b55aba91c702d15" providerId="LiveId" clId="{4FBE9582-CC69-49EC-9B27-939A08C58222}" dt="2019-06-02T13:29:28.160" v="380"/>
            <ac:spMkLst>
              <pc:docMk/>
              <pc:sldMasterMk cId="3114621201" sldId="2147483754"/>
              <pc:sldLayoutMk cId="2046725686" sldId="2147483768"/>
              <ac:spMk id="113" creationId="{B819E3D3-BE2E-42C9-8C93-CC44166BEECC}"/>
            </ac:spMkLst>
          </pc:spChg>
          <pc:spChg chg="add mod topLvl">
            <ac:chgData name="Nicos Kourounakis" userId="2b55aba91c702d15" providerId="LiveId" clId="{4FBE9582-CC69-49EC-9B27-939A08C58222}" dt="2019-05-12T10:44:28.086" v="256" actId="164"/>
            <ac:spMkLst>
              <pc:docMk/>
              <pc:sldMasterMk cId="3114621201" sldId="2147483754"/>
              <pc:sldLayoutMk cId="2046725686" sldId="2147483768"/>
              <ac:spMk id="122" creationId="{BB5AE77F-688C-46E7-AB74-3221055D0038}"/>
            </ac:spMkLst>
          </pc:spChg>
          <pc:spChg chg="add del mod">
            <ac:chgData name="Nicos Kourounakis" userId="2b55aba91c702d15" providerId="LiveId" clId="{4FBE9582-CC69-49EC-9B27-939A08C58222}" dt="2019-05-05T20:15:32.282" v="61" actId="478"/>
            <ac:spMkLst>
              <pc:docMk/>
              <pc:sldMasterMk cId="3114621201" sldId="2147483754"/>
              <pc:sldLayoutMk cId="2046725686" sldId="2147483768"/>
              <ac:spMk id="123" creationId="{8393B1B1-B0D7-435F-9EF8-DD83DC255315}"/>
            </ac:spMkLst>
          </pc:spChg>
          <pc:spChg chg="add mod topLvl">
            <ac:chgData name="Nicos Kourounakis" userId="2b55aba91c702d15" providerId="LiveId" clId="{4FBE9582-CC69-49EC-9B27-939A08C58222}" dt="2019-05-12T10:44:28.086" v="256" actId="164"/>
            <ac:spMkLst>
              <pc:docMk/>
              <pc:sldMasterMk cId="3114621201" sldId="2147483754"/>
              <pc:sldLayoutMk cId="2046725686" sldId="2147483768"/>
              <ac:spMk id="123" creationId="{FD9E4CBE-12B7-43AB-A87F-0BAC9DABCF4F}"/>
            </ac:spMkLst>
          </pc:spChg>
          <pc:spChg chg="del">
            <ac:chgData name="Nicos Kourounakis" userId="2b55aba91c702d15" providerId="LiveId" clId="{4FBE9582-CC69-49EC-9B27-939A08C58222}" dt="2019-05-12T10:41:35.281" v="233" actId="478"/>
            <ac:spMkLst>
              <pc:docMk/>
              <pc:sldMasterMk cId="3114621201" sldId="2147483754"/>
              <pc:sldLayoutMk cId="2046725686" sldId="2147483768"/>
              <ac:spMk id="153" creationId="{5C1CDC6F-1453-41FB-AF81-382F764D0A00}"/>
            </ac:spMkLst>
          </pc:spChg>
          <pc:spChg chg="del">
            <ac:chgData name="Nicos Kourounakis" userId="2b55aba91c702d15" providerId="LiveId" clId="{4FBE9582-CC69-49EC-9B27-939A08C58222}" dt="2019-05-12T10:41:39.294" v="234" actId="478"/>
            <ac:spMkLst>
              <pc:docMk/>
              <pc:sldMasterMk cId="3114621201" sldId="2147483754"/>
              <pc:sldLayoutMk cId="2046725686" sldId="2147483768"/>
              <ac:spMk id="155" creationId="{1AFE537E-B8C0-4CE1-8C0D-029775421E71}"/>
            </ac:spMkLst>
          </pc:spChg>
          <pc:grpChg chg="add del mod">
            <ac:chgData name="Nicos Kourounakis" userId="2b55aba91c702d15" providerId="LiveId" clId="{4FBE9582-CC69-49EC-9B27-939A08C58222}" dt="2019-05-12T10:44:21.577" v="254" actId="165"/>
            <ac:grpSpMkLst>
              <pc:docMk/>
              <pc:sldMasterMk cId="3114621201" sldId="2147483754"/>
              <pc:sldLayoutMk cId="2046725686" sldId="2147483768"/>
              <ac:grpSpMk id="3" creationId="{5CE694AC-A89A-4042-912C-7D070C1BAF9D}"/>
            </ac:grpSpMkLst>
          </pc:grpChg>
          <pc:grpChg chg="mod">
            <ac:chgData name="Nicos Kourounakis" userId="2b55aba91c702d15" providerId="LiveId" clId="{4FBE9582-CC69-49EC-9B27-939A08C58222}" dt="2019-06-04T04:45:50.117" v="521" actId="1076"/>
            <ac:grpSpMkLst>
              <pc:docMk/>
              <pc:sldMasterMk cId="3114621201" sldId="2147483754"/>
              <pc:sldLayoutMk cId="2046725686" sldId="2147483768"/>
              <ac:grpSpMk id="4" creationId="{872A9E1E-192C-4F33-971C-27B799E19321}"/>
            </ac:grpSpMkLst>
          </pc:grpChg>
          <pc:grpChg chg="mod">
            <ac:chgData name="Nicos Kourounakis" userId="2b55aba91c702d15" providerId="LiveId" clId="{4FBE9582-CC69-49EC-9B27-939A08C58222}" dt="2019-06-04T04:45:50.117" v="521" actId="1076"/>
            <ac:grpSpMkLst>
              <pc:docMk/>
              <pc:sldMasterMk cId="3114621201" sldId="2147483754"/>
              <pc:sldLayoutMk cId="2046725686" sldId="2147483768"/>
              <ac:grpSpMk id="5" creationId="{80733385-E896-4CDE-A8C9-E50B3EA28FC8}"/>
            </ac:grpSpMkLst>
          </pc:grpChg>
          <pc:grpChg chg="mod">
            <ac:chgData name="Nicos Kourounakis" userId="2b55aba91c702d15" providerId="LiveId" clId="{4FBE9582-CC69-49EC-9B27-939A08C58222}" dt="2019-06-04T04:45:50.117" v="521" actId="1076"/>
            <ac:grpSpMkLst>
              <pc:docMk/>
              <pc:sldMasterMk cId="3114621201" sldId="2147483754"/>
              <pc:sldLayoutMk cId="2046725686" sldId="2147483768"/>
              <ac:grpSpMk id="7" creationId="{5872741D-4A96-4D5D-B80C-E78088DEC271}"/>
            </ac:grpSpMkLst>
          </pc:grpChg>
          <pc:grpChg chg="add mod">
            <ac:chgData name="Nicos Kourounakis" userId="2b55aba91c702d15" providerId="LiveId" clId="{4FBE9582-CC69-49EC-9B27-939A08C58222}" dt="2019-05-12T10:49:06.783" v="275" actId="164"/>
            <ac:grpSpMkLst>
              <pc:docMk/>
              <pc:sldMasterMk cId="3114621201" sldId="2147483754"/>
              <pc:sldLayoutMk cId="2046725686" sldId="2147483768"/>
              <ac:grpSpMk id="15" creationId="{5FC13831-41B4-491A-B90C-5D6392E635F6}"/>
            </ac:grpSpMkLst>
          </pc:grpChg>
          <pc:grpChg chg="add del mod">
            <ac:chgData name="Nicos Kourounakis" userId="2b55aba91c702d15" providerId="LiveId" clId="{4FBE9582-CC69-49EC-9B27-939A08C58222}" dt="2019-05-12T10:49:11.286" v="277"/>
            <ac:grpSpMkLst>
              <pc:docMk/>
              <pc:sldMasterMk cId="3114621201" sldId="2147483754"/>
              <pc:sldLayoutMk cId="2046725686" sldId="2147483768"/>
              <ac:grpSpMk id="19" creationId="{D8823B36-2C43-4AE0-8008-489FE156E7A0}"/>
            </ac:grpSpMkLst>
          </pc:grpChg>
          <pc:grpChg chg="add del">
            <ac:chgData name="Nicos Kourounakis" userId="2b55aba91c702d15" providerId="LiveId" clId="{4FBE9582-CC69-49EC-9B27-939A08C58222}" dt="2019-06-02T13:29:28.160" v="380"/>
            <ac:grpSpMkLst>
              <pc:docMk/>
              <pc:sldMasterMk cId="3114621201" sldId="2147483754"/>
              <pc:sldLayoutMk cId="2046725686" sldId="2147483768"/>
              <ac:grpSpMk id="24" creationId="{A342C736-1779-4122-9447-D2559A578CAB}"/>
            </ac:grpSpMkLst>
          </pc:grpChg>
          <pc:grpChg chg="mod">
            <ac:chgData name="Nicos Kourounakis" userId="2b55aba91c702d15" providerId="LiveId" clId="{4FBE9582-CC69-49EC-9B27-939A08C58222}" dt="2019-05-05T20:17:15.691" v="78" actId="1037"/>
            <ac:grpSpMkLst>
              <pc:docMk/>
              <pc:sldMasterMk cId="3114621201" sldId="2147483754"/>
              <pc:sldLayoutMk cId="2046725686" sldId="2147483768"/>
              <ac:grpSpMk id="61" creationId="{5C46A7E6-D77A-4425-A09C-60A10B217D75}"/>
            </ac:grpSpMkLst>
          </pc:grpChg>
          <pc:picChg chg="mod">
            <ac:chgData name="Nicos Kourounakis" userId="2b55aba91c702d15" providerId="LiveId" clId="{4FBE9582-CC69-49EC-9B27-939A08C58222}" dt="2019-05-05T20:20:08.268" v="106" actId="1036"/>
            <ac:picMkLst>
              <pc:docMk/>
              <pc:sldMasterMk cId="3114621201" sldId="2147483754"/>
              <pc:sldLayoutMk cId="2046725686" sldId="2147483768"/>
              <ac:picMk id="6" creationId="{D8148A8E-B4C5-437A-9A8C-622A1859F2FA}"/>
            </ac:picMkLst>
          </pc:picChg>
          <pc:picChg chg="mod modCrop">
            <ac:chgData name="Nicos Kourounakis" userId="2b55aba91c702d15" providerId="LiveId" clId="{4FBE9582-CC69-49EC-9B27-939A08C58222}" dt="2019-05-19T20:29:03.327" v="357" actId="732"/>
            <ac:picMkLst>
              <pc:docMk/>
              <pc:sldMasterMk cId="3114621201" sldId="2147483754"/>
              <pc:sldLayoutMk cId="2046725686" sldId="2147483768"/>
              <ac:picMk id="99" creationId="{B6AFA58A-F3E6-4E18-8505-41E30B43C326}"/>
            </ac:picMkLst>
          </pc:picChg>
          <pc:picChg chg="add del">
            <ac:chgData name="Nicos Kourounakis" userId="2b55aba91c702d15" providerId="LiveId" clId="{4FBE9582-CC69-49EC-9B27-939A08C58222}" dt="2019-06-02T13:29:28.160" v="380"/>
            <ac:picMkLst>
              <pc:docMk/>
              <pc:sldMasterMk cId="3114621201" sldId="2147483754"/>
              <pc:sldLayoutMk cId="2046725686" sldId="2147483768"/>
              <ac:picMk id="160" creationId="{211533F5-6A9F-4DA9-87E1-1600F825C264}"/>
            </ac:picMkLst>
          </pc:picChg>
          <pc:cxnChg chg="add mod">
            <ac:chgData name="Nicos Kourounakis" userId="2b55aba91c702d15" providerId="LiveId" clId="{4FBE9582-CC69-49EC-9B27-939A08C58222}" dt="2019-05-12T10:49:06.783" v="275" actId="164"/>
            <ac:cxnSpMkLst>
              <pc:docMk/>
              <pc:sldMasterMk cId="3114621201" sldId="2147483754"/>
              <pc:sldLayoutMk cId="2046725686" sldId="2147483768"/>
              <ac:cxnSpMk id="17" creationId="{9AFBB1DE-68E7-4901-A2B8-D72F9E46180D}"/>
            </ac:cxnSpMkLst>
          </pc:cxnChg>
          <pc:cxnChg chg="mod">
            <ac:chgData name="Nicos Kourounakis" userId="2b55aba91c702d15" providerId="LiveId" clId="{4FBE9582-CC69-49EC-9B27-939A08C58222}" dt="2019-06-02T13:29:11.439" v="378" actId="208"/>
            <ac:cxnSpMkLst>
              <pc:docMk/>
              <pc:sldMasterMk cId="3114621201" sldId="2147483754"/>
              <pc:sldLayoutMk cId="2046725686" sldId="2147483768"/>
              <ac:cxnSpMk id="43" creationId="{3E8FA11D-BD8F-46FF-AD79-B63C774E07D5}"/>
            </ac:cxnSpMkLst>
          </pc:cxnChg>
          <pc:cxnChg chg="del">
            <ac:chgData name="Nicos Kourounakis" userId="2b55aba91c702d15" providerId="LiveId" clId="{4FBE9582-CC69-49EC-9B27-939A08C58222}" dt="2019-05-12T10:41:35.281" v="233" actId="478"/>
            <ac:cxnSpMkLst>
              <pc:docMk/>
              <pc:sldMasterMk cId="3114621201" sldId="2147483754"/>
              <pc:sldLayoutMk cId="2046725686" sldId="2147483768"/>
              <ac:cxnSpMk id="53" creationId="{1EEA79B4-0BFE-448F-B222-3B4674F3AEEF}"/>
            </ac:cxnSpMkLst>
          </pc:cxnChg>
          <pc:cxnChg chg="del">
            <ac:chgData name="Nicos Kourounakis" userId="2b55aba91c702d15" providerId="LiveId" clId="{4FBE9582-CC69-49EC-9B27-939A08C58222}" dt="2019-05-12T10:41:35.281" v="233" actId="478"/>
            <ac:cxnSpMkLst>
              <pc:docMk/>
              <pc:sldMasterMk cId="3114621201" sldId="2147483754"/>
              <pc:sldLayoutMk cId="2046725686" sldId="2147483768"/>
              <ac:cxnSpMk id="58" creationId="{F783D00F-A9D7-4CE3-B15C-2F04E75B2B04}"/>
            </ac:cxnSpMkLst>
          </pc:cxnChg>
          <pc:cxnChg chg="del">
            <ac:chgData name="Nicos Kourounakis" userId="2b55aba91c702d15" providerId="LiveId" clId="{4FBE9582-CC69-49EC-9B27-939A08C58222}" dt="2019-05-12T10:41:35.281" v="233" actId="478"/>
            <ac:cxnSpMkLst>
              <pc:docMk/>
              <pc:sldMasterMk cId="3114621201" sldId="2147483754"/>
              <pc:sldLayoutMk cId="2046725686" sldId="2147483768"/>
              <ac:cxnSpMk id="59" creationId="{CED02A0D-80B9-4415-95E3-9DC8CC5C33D0}"/>
            </ac:cxnSpMkLst>
          </pc:cxnChg>
          <pc:cxnChg chg="del">
            <ac:chgData name="Nicos Kourounakis" userId="2b55aba91c702d15" providerId="LiveId" clId="{4FBE9582-CC69-49EC-9B27-939A08C58222}" dt="2019-05-12T10:41:35.281" v="233" actId="478"/>
            <ac:cxnSpMkLst>
              <pc:docMk/>
              <pc:sldMasterMk cId="3114621201" sldId="2147483754"/>
              <pc:sldLayoutMk cId="2046725686" sldId="2147483768"/>
              <ac:cxnSpMk id="60" creationId="{AD406726-46CC-4123-BCB4-49CC903630D1}"/>
            </ac:cxnSpMkLst>
          </pc:cxnChg>
          <pc:cxnChg chg="add del mod">
            <ac:chgData name="Nicos Kourounakis" userId="2b55aba91c702d15" providerId="LiveId" clId="{4FBE9582-CC69-49EC-9B27-939A08C58222}" dt="2019-06-02T13:29:28.160" v="380"/>
            <ac:cxnSpMkLst>
              <pc:docMk/>
              <pc:sldMasterMk cId="3114621201" sldId="2147483754"/>
              <pc:sldLayoutMk cId="2046725686" sldId="2147483768"/>
              <ac:cxnSpMk id="69" creationId="{6CCB1CC2-77A3-49CD-B875-FA86CBB4E279}"/>
            </ac:cxnSpMkLst>
          </pc:cxnChg>
          <pc:cxnChg chg="add mod">
            <ac:chgData name="Nicos Kourounakis" userId="2b55aba91c702d15" providerId="LiveId" clId="{4FBE9582-CC69-49EC-9B27-939A08C58222}" dt="2019-05-12T10:49:06.783" v="275" actId="164"/>
            <ac:cxnSpMkLst>
              <pc:docMk/>
              <pc:sldMasterMk cId="3114621201" sldId="2147483754"/>
              <pc:sldLayoutMk cId="2046725686" sldId="2147483768"/>
              <ac:cxnSpMk id="128" creationId="{DDDEB04B-7ED4-4D34-B7A0-F383445F91B5}"/>
            </ac:cxnSpMkLst>
          </pc:cxnChg>
          <pc:cxnChg chg="add del mod">
            <ac:chgData name="Nicos Kourounakis" userId="2b55aba91c702d15" providerId="LiveId" clId="{4FBE9582-CC69-49EC-9B27-939A08C58222}" dt="2019-06-02T13:29:28.160" v="380"/>
            <ac:cxnSpMkLst>
              <pc:docMk/>
              <pc:sldMasterMk cId="3114621201" sldId="2147483754"/>
              <pc:sldLayoutMk cId="2046725686" sldId="2147483768"/>
              <ac:cxnSpMk id="157" creationId="{2CD9717A-47E3-46D4-90EC-C15EE247A6B3}"/>
            </ac:cxnSpMkLst>
          </pc:cxnChg>
          <pc:cxnChg chg="add del mod">
            <ac:chgData name="Nicos Kourounakis" userId="2b55aba91c702d15" providerId="LiveId" clId="{4FBE9582-CC69-49EC-9B27-939A08C58222}" dt="2019-06-02T13:29:28.160" v="380"/>
            <ac:cxnSpMkLst>
              <pc:docMk/>
              <pc:sldMasterMk cId="3114621201" sldId="2147483754"/>
              <pc:sldLayoutMk cId="2046725686" sldId="2147483768"/>
              <ac:cxnSpMk id="158" creationId="{F462C655-2F6A-41BA-A2F9-2092950D0AA2}"/>
            </ac:cxnSpMkLst>
          </pc:cxnChg>
          <pc:cxnChg chg="add del mod">
            <ac:chgData name="Nicos Kourounakis" userId="2b55aba91c702d15" providerId="LiveId" clId="{4FBE9582-CC69-49EC-9B27-939A08C58222}" dt="2019-06-02T13:29:28.160" v="380"/>
            <ac:cxnSpMkLst>
              <pc:docMk/>
              <pc:sldMasterMk cId="3114621201" sldId="2147483754"/>
              <pc:sldLayoutMk cId="2046725686" sldId="2147483768"/>
              <ac:cxnSpMk id="161" creationId="{E342BCFC-ADDF-47F0-A1FF-C9CE25C5EFB0}"/>
            </ac:cxnSpMkLst>
          </pc:cxnChg>
          <pc:cxnChg chg="mod">
            <ac:chgData name="Nicos Kourounakis" userId="2b55aba91c702d15" providerId="LiveId" clId="{4FBE9582-CC69-49EC-9B27-939A08C58222}" dt="2019-06-02T13:29:11.439" v="378" actId="208"/>
            <ac:cxnSpMkLst>
              <pc:docMk/>
              <pc:sldMasterMk cId="3114621201" sldId="2147483754"/>
              <pc:sldLayoutMk cId="2046725686" sldId="2147483768"/>
              <ac:cxnSpMk id="162" creationId="{30537D2C-FBBD-410C-AB7B-66A1E9A72EA5}"/>
            </ac:cxnSpMkLst>
          </pc:cxnChg>
          <pc:cxnChg chg="mod">
            <ac:chgData name="Nicos Kourounakis" userId="2b55aba91c702d15" providerId="LiveId" clId="{4FBE9582-CC69-49EC-9B27-939A08C58222}" dt="2019-06-02T13:29:11.439" v="378" actId="208"/>
            <ac:cxnSpMkLst>
              <pc:docMk/>
              <pc:sldMasterMk cId="3114621201" sldId="2147483754"/>
              <pc:sldLayoutMk cId="2046725686" sldId="2147483768"/>
              <ac:cxnSpMk id="164" creationId="{51C9F62D-BBB9-4AF1-98F8-1510794061A4}"/>
            </ac:cxnSpMkLst>
          </pc:cxnChg>
          <pc:cxnChg chg="mod">
            <ac:chgData name="Nicos Kourounakis" userId="2b55aba91c702d15" providerId="LiveId" clId="{4FBE9582-CC69-49EC-9B27-939A08C58222}" dt="2019-06-02T13:29:11.439" v="378" actId="208"/>
            <ac:cxnSpMkLst>
              <pc:docMk/>
              <pc:sldMasterMk cId="3114621201" sldId="2147483754"/>
              <pc:sldLayoutMk cId="2046725686" sldId="2147483768"/>
              <ac:cxnSpMk id="165" creationId="{F3788DAF-AC8F-494E-B3DE-38DB908FEB8F}"/>
            </ac:cxnSpMkLst>
          </pc:cxnChg>
          <pc:cxnChg chg="mod">
            <ac:chgData name="Nicos Kourounakis" userId="2b55aba91c702d15" providerId="LiveId" clId="{4FBE9582-CC69-49EC-9B27-939A08C58222}" dt="2019-06-02T13:29:11.439" v="378" actId="208"/>
            <ac:cxnSpMkLst>
              <pc:docMk/>
              <pc:sldMasterMk cId="3114621201" sldId="2147483754"/>
              <pc:sldLayoutMk cId="2046725686" sldId="2147483768"/>
              <ac:cxnSpMk id="167" creationId="{7E44FA4F-252F-4600-AA9B-698E7F9E3B4D}"/>
            </ac:cxnSpMkLst>
          </pc:cxnChg>
          <pc:cxnChg chg="mod">
            <ac:chgData name="Nicos Kourounakis" userId="2b55aba91c702d15" providerId="LiveId" clId="{4FBE9582-CC69-49EC-9B27-939A08C58222}" dt="2019-06-02T13:29:11.439" v="378" actId="208"/>
            <ac:cxnSpMkLst>
              <pc:docMk/>
              <pc:sldMasterMk cId="3114621201" sldId="2147483754"/>
              <pc:sldLayoutMk cId="2046725686" sldId="2147483768"/>
              <ac:cxnSpMk id="168" creationId="{E6157466-9170-418E-8657-654CE719DD4F}"/>
            </ac:cxnSpMkLst>
          </pc:cxnChg>
          <pc:cxnChg chg="mod">
            <ac:chgData name="Nicos Kourounakis" userId="2b55aba91c702d15" providerId="LiveId" clId="{4FBE9582-CC69-49EC-9B27-939A08C58222}" dt="2019-06-02T13:29:11.439" v="378" actId="208"/>
            <ac:cxnSpMkLst>
              <pc:docMk/>
              <pc:sldMasterMk cId="3114621201" sldId="2147483754"/>
              <pc:sldLayoutMk cId="2046725686" sldId="2147483768"/>
              <ac:cxnSpMk id="170" creationId="{B2BDD690-785F-4C94-9DA3-4AFCC483ABE9}"/>
            </ac:cxnSpMkLst>
          </pc:cxnChg>
          <pc:cxnChg chg="mod">
            <ac:chgData name="Nicos Kourounakis" userId="2b55aba91c702d15" providerId="LiveId" clId="{4FBE9582-CC69-49EC-9B27-939A08C58222}" dt="2019-06-02T13:29:11.439" v="378" actId="208"/>
            <ac:cxnSpMkLst>
              <pc:docMk/>
              <pc:sldMasterMk cId="3114621201" sldId="2147483754"/>
              <pc:sldLayoutMk cId="2046725686" sldId="2147483768"/>
              <ac:cxnSpMk id="171" creationId="{C15981EB-18C9-49B0-A583-23B3DF0A9A7F}"/>
            </ac:cxnSpMkLst>
          </pc:cxnChg>
          <pc:cxnChg chg="mod">
            <ac:chgData name="Nicos Kourounakis" userId="2b55aba91c702d15" providerId="LiveId" clId="{4FBE9582-CC69-49EC-9B27-939A08C58222}" dt="2019-06-02T13:29:11.439" v="378" actId="208"/>
            <ac:cxnSpMkLst>
              <pc:docMk/>
              <pc:sldMasterMk cId="3114621201" sldId="2147483754"/>
              <pc:sldLayoutMk cId="2046725686" sldId="2147483768"/>
              <ac:cxnSpMk id="173" creationId="{33BDD28E-3175-467D-8C0F-C1F98C020181}"/>
            </ac:cxnSpMkLst>
          </pc:cxnChg>
          <pc:cxnChg chg="mod">
            <ac:chgData name="Nicos Kourounakis" userId="2b55aba91c702d15" providerId="LiveId" clId="{4FBE9582-CC69-49EC-9B27-939A08C58222}" dt="2019-06-02T13:29:11.439" v="378" actId="208"/>
            <ac:cxnSpMkLst>
              <pc:docMk/>
              <pc:sldMasterMk cId="3114621201" sldId="2147483754"/>
              <pc:sldLayoutMk cId="2046725686" sldId="2147483768"/>
              <ac:cxnSpMk id="174" creationId="{24CF3AD8-BDA8-4A47-98E9-CF5CE13214DB}"/>
            </ac:cxnSpMkLst>
          </pc:cxnChg>
          <pc:cxnChg chg="mod">
            <ac:chgData name="Nicos Kourounakis" userId="2b55aba91c702d15" providerId="LiveId" clId="{4FBE9582-CC69-49EC-9B27-939A08C58222}" dt="2019-06-02T13:29:11.439" v="378" actId="208"/>
            <ac:cxnSpMkLst>
              <pc:docMk/>
              <pc:sldMasterMk cId="3114621201" sldId="2147483754"/>
              <pc:sldLayoutMk cId="2046725686" sldId="2147483768"/>
              <ac:cxnSpMk id="176" creationId="{3E5F6FC5-D213-4CC9-90DB-09F7B7A0E933}"/>
            </ac:cxnSpMkLst>
          </pc:cxnChg>
          <pc:cxnChg chg="mod">
            <ac:chgData name="Nicos Kourounakis" userId="2b55aba91c702d15" providerId="LiveId" clId="{4FBE9582-CC69-49EC-9B27-939A08C58222}" dt="2019-06-02T13:29:11.439" v="378" actId="208"/>
            <ac:cxnSpMkLst>
              <pc:docMk/>
              <pc:sldMasterMk cId="3114621201" sldId="2147483754"/>
              <pc:sldLayoutMk cId="2046725686" sldId="2147483768"/>
              <ac:cxnSpMk id="177" creationId="{DF9C502A-E6E6-4F58-B2F2-E165F450C2DB}"/>
            </ac:cxnSpMkLst>
          </pc:cxnChg>
          <pc:cxnChg chg="mod">
            <ac:chgData name="Nicos Kourounakis" userId="2b55aba91c702d15" providerId="LiveId" clId="{4FBE9582-CC69-49EC-9B27-939A08C58222}" dt="2019-06-02T13:29:11.439" v="378" actId="208"/>
            <ac:cxnSpMkLst>
              <pc:docMk/>
              <pc:sldMasterMk cId="3114621201" sldId="2147483754"/>
              <pc:sldLayoutMk cId="2046725686" sldId="2147483768"/>
              <ac:cxnSpMk id="179" creationId="{1D9B8B2D-C726-464B-8CF4-BFB81075C93C}"/>
            </ac:cxnSpMkLst>
          </pc:cxnChg>
          <pc:cxnChg chg="mod">
            <ac:chgData name="Nicos Kourounakis" userId="2b55aba91c702d15" providerId="LiveId" clId="{4FBE9582-CC69-49EC-9B27-939A08C58222}" dt="2019-06-02T13:29:11.439" v="378" actId="208"/>
            <ac:cxnSpMkLst>
              <pc:docMk/>
              <pc:sldMasterMk cId="3114621201" sldId="2147483754"/>
              <pc:sldLayoutMk cId="2046725686" sldId="2147483768"/>
              <ac:cxnSpMk id="180" creationId="{A9A3B7B2-FA09-4E65-8AF5-4FAD3D466BA4}"/>
            </ac:cxnSpMkLst>
          </pc:cxnChg>
          <pc:cxnChg chg="mod">
            <ac:chgData name="Nicos Kourounakis" userId="2b55aba91c702d15" providerId="LiveId" clId="{4FBE9582-CC69-49EC-9B27-939A08C58222}" dt="2019-06-02T13:29:11.439" v="378" actId="208"/>
            <ac:cxnSpMkLst>
              <pc:docMk/>
              <pc:sldMasterMk cId="3114621201" sldId="2147483754"/>
              <pc:sldLayoutMk cId="2046725686" sldId="2147483768"/>
              <ac:cxnSpMk id="182" creationId="{3B1FB7BA-AD26-4F8E-8A19-A97FA5F3A645}"/>
            </ac:cxnSpMkLst>
          </pc:cxnChg>
          <pc:cxnChg chg="mod">
            <ac:chgData name="Nicos Kourounakis" userId="2b55aba91c702d15" providerId="LiveId" clId="{4FBE9582-CC69-49EC-9B27-939A08C58222}" dt="2019-06-02T13:29:11.439" v="378" actId="208"/>
            <ac:cxnSpMkLst>
              <pc:docMk/>
              <pc:sldMasterMk cId="3114621201" sldId="2147483754"/>
              <pc:sldLayoutMk cId="2046725686" sldId="2147483768"/>
              <ac:cxnSpMk id="183" creationId="{4E511310-7263-4066-A603-B9854C852A80}"/>
            </ac:cxnSpMkLst>
          </pc:cxnChg>
          <pc:cxnChg chg="mod">
            <ac:chgData name="Nicos Kourounakis" userId="2b55aba91c702d15" providerId="LiveId" clId="{4FBE9582-CC69-49EC-9B27-939A08C58222}" dt="2019-06-02T13:29:11.439" v="378" actId="208"/>
            <ac:cxnSpMkLst>
              <pc:docMk/>
              <pc:sldMasterMk cId="3114621201" sldId="2147483754"/>
              <pc:sldLayoutMk cId="2046725686" sldId="2147483768"/>
              <ac:cxnSpMk id="184" creationId="{CCF27EDD-BB84-426D-A6DA-6CF6137A6961}"/>
            </ac:cxnSpMkLst>
          </pc:cxnChg>
          <pc:cxnChg chg="mod">
            <ac:chgData name="Nicos Kourounakis" userId="2b55aba91c702d15" providerId="LiveId" clId="{4FBE9582-CC69-49EC-9B27-939A08C58222}" dt="2019-06-02T13:29:11.439" v="378" actId="208"/>
            <ac:cxnSpMkLst>
              <pc:docMk/>
              <pc:sldMasterMk cId="3114621201" sldId="2147483754"/>
              <pc:sldLayoutMk cId="2046725686" sldId="2147483768"/>
              <ac:cxnSpMk id="185" creationId="{F1787F7A-1E38-4E82-968A-8DCBDAD42E28}"/>
            </ac:cxnSpMkLst>
          </pc:cxnChg>
          <pc:cxnChg chg="mod">
            <ac:chgData name="Nicos Kourounakis" userId="2b55aba91c702d15" providerId="LiveId" clId="{4FBE9582-CC69-49EC-9B27-939A08C58222}" dt="2019-06-02T13:29:11.439" v="378" actId="208"/>
            <ac:cxnSpMkLst>
              <pc:docMk/>
              <pc:sldMasterMk cId="3114621201" sldId="2147483754"/>
              <pc:sldLayoutMk cId="2046725686" sldId="2147483768"/>
              <ac:cxnSpMk id="186" creationId="{A0ADBCB4-49F0-41B0-8DD9-D489E04C3631}"/>
            </ac:cxnSpMkLst>
          </pc:cxnChg>
          <pc:cxnChg chg="mod">
            <ac:chgData name="Nicos Kourounakis" userId="2b55aba91c702d15" providerId="LiveId" clId="{4FBE9582-CC69-49EC-9B27-939A08C58222}" dt="2019-06-02T13:29:11.439" v="378" actId="208"/>
            <ac:cxnSpMkLst>
              <pc:docMk/>
              <pc:sldMasterMk cId="3114621201" sldId="2147483754"/>
              <pc:sldLayoutMk cId="2046725686" sldId="2147483768"/>
              <ac:cxnSpMk id="187" creationId="{7CAD3CBA-45F7-4D77-A36C-2CF3932CC1ED}"/>
            </ac:cxnSpMkLst>
          </pc:cxnChg>
          <pc:cxnChg chg="mod">
            <ac:chgData name="Nicos Kourounakis" userId="2b55aba91c702d15" providerId="LiveId" clId="{4FBE9582-CC69-49EC-9B27-939A08C58222}" dt="2019-06-02T13:29:11.439" v="378" actId="208"/>
            <ac:cxnSpMkLst>
              <pc:docMk/>
              <pc:sldMasterMk cId="3114621201" sldId="2147483754"/>
              <pc:sldLayoutMk cId="2046725686" sldId="2147483768"/>
              <ac:cxnSpMk id="188" creationId="{EC93EA93-E72C-4D67-96A0-690692E622C4}"/>
            </ac:cxnSpMkLst>
          </pc:cxnChg>
          <pc:cxnChg chg="mod">
            <ac:chgData name="Nicos Kourounakis" userId="2b55aba91c702d15" providerId="LiveId" clId="{4FBE9582-CC69-49EC-9B27-939A08C58222}" dt="2019-06-02T13:29:11.439" v="378" actId="208"/>
            <ac:cxnSpMkLst>
              <pc:docMk/>
              <pc:sldMasterMk cId="3114621201" sldId="2147483754"/>
              <pc:sldLayoutMk cId="2046725686" sldId="2147483768"/>
              <ac:cxnSpMk id="189" creationId="{9E44287E-7E85-4D4B-BF52-69053E24E1C5}"/>
            </ac:cxnSpMkLst>
          </pc:cxnChg>
          <pc:cxnChg chg="mod">
            <ac:chgData name="Nicos Kourounakis" userId="2b55aba91c702d15" providerId="LiveId" clId="{4FBE9582-CC69-49EC-9B27-939A08C58222}" dt="2019-06-02T13:29:11.439" v="378" actId="208"/>
            <ac:cxnSpMkLst>
              <pc:docMk/>
              <pc:sldMasterMk cId="3114621201" sldId="2147483754"/>
              <pc:sldLayoutMk cId="2046725686" sldId="2147483768"/>
              <ac:cxnSpMk id="190" creationId="{6AC33A63-F82D-4D28-AE2B-2148DDDDA173}"/>
            </ac:cxnSpMkLst>
          </pc:cxnChg>
          <pc:cxnChg chg="mod">
            <ac:chgData name="Nicos Kourounakis" userId="2b55aba91c702d15" providerId="LiveId" clId="{4FBE9582-CC69-49EC-9B27-939A08C58222}" dt="2019-06-02T13:29:11.439" v="378" actId="208"/>
            <ac:cxnSpMkLst>
              <pc:docMk/>
              <pc:sldMasterMk cId="3114621201" sldId="2147483754"/>
              <pc:sldLayoutMk cId="2046725686" sldId="2147483768"/>
              <ac:cxnSpMk id="191" creationId="{8227A536-7F6C-4ECD-85F8-61E240B1A98F}"/>
            </ac:cxnSpMkLst>
          </pc:cxn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4736" y="0"/>
            <a:ext cx="2911996" cy="49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6938" y="739775"/>
            <a:ext cx="4926012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6" y="4680945"/>
            <a:ext cx="5375268" cy="443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60313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608" tIns="45304" rIns="90608" bIns="45304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1704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.wdp"/><Relationship Id="rId18" Type="http://schemas.openxmlformats.org/officeDocument/2006/relationships/image" Target="../media/image10.png"/><Relationship Id="rId3" Type="http://schemas.openxmlformats.org/officeDocument/2006/relationships/image" Target="../media/image2.png"/><Relationship Id="rId21" Type="http://schemas.microsoft.com/office/2007/relationships/hdphoto" Target="../media/hdphoto9.wdp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microsoft.com/office/2007/relationships/hdphoto" Target="../media/hdphoto7.wdp"/><Relationship Id="rId25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24" Type="http://schemas.openxmlformats.org/officeDocument/2006/relationships/image" Target="../media/image14.png"/><Relationship Id="rId5" Type="http://schemas.microsoft.com/office/2007/relationships/hdphoto" Target="../media/hdphoto1.wdp"/><Relationship Id="rId15" Type="http://schemas.microsoft.com/office/2007/relationships/hdphoto" Target="../media/hdphoto6.wdp"/><Relationship Id="rId23" Type="http://schemas.openxmlformats.org/officeDocument/2006/relationships/image" Target="../media/image13.png"/><Relationship Id="rId10" Type="http://schemas.openxmlformats.org/officeDocument/2006/relationships/image" Target="../media/image6.png"/><Relationship Id="rId19" Type="http://schemas.microsoft.com/office/2007/relationships/hdphoto" Target="../media/hdphoto8.wdp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8.png"/><Relationship Id="rId22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40946" y="3253816"/>
            <a:ext cx="2847079" cy="1896020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91E0168-F80C-421F-8555-D25698C296F5}"/>
              </a:ext>
            </a:extLst>
          </p:cNvPr>
          <p:cNvCxnSpPr>
            <a:cxnSpLocks/>
          </p:cNvCxnSpPr>
          <p:nvPr userDrawn="1"/>
        </p:nvCxnSpPr>
        <p:spPr>
          <a:xfrm>
            <a:off x="5671908" y="399645"/>
            <a:ext cx="2788524" cy="0"/>
          </a:xfrm>
          <a:prstGeom prst="line">
            <a:avLst/>
          </a:prstGeom>
          <a:ln w="12700">
            <a:solidFill>
              <a:srgbClr val="46566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>
            <a:extLst>
              <a:ext uri="{FF2B5EF4-FFF2-40B4-BE49-F238E27FC236}">
                <a16:creationId xmlns:a16="http://schemas.microsoft.com/office/drawing/2014/main" id="{B6AFA58A-F3E6-4E18-8505-41E30B43C326}"/>
              </a:ext>
            </a:extLst>
          </p:cNvPr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01" y="37407"/>
            <a:ext cx="1907720" cy="458231"/>
          </a:xfrm>
          <a:prstGeom prst="rect">
            <a:avLst/>
          </a:prstGeom>
          <a:noFill/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663D79CB-FF5C-4E3D-9042-6A39BABA9E48}"/>
              </a:ext>
            </a:extLst>
          </p:cNvPr>
          <p:cNvSpPr txBox="1"/>
          <p:nvPr userDrawn="1"/>
        </p:nvSpPr>
        <p:spPr>
          <a:xfrm>
            <a:off x="1998183" y="63665"/>
            <a:ext cx="130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  <a:cs typeface="Calibri Light" panose="020F0302020204030204" pitchFamily="34" charset="0"/>
              </a:rPr>
              <a:t>CANVAS</a:t>
            </a:r>
            <a:endParaRPr lang="en-CA" sz="1800" dirty="0">
              <a:solidFill>
                <a:schemeClr val="tx1"/>
              </a:solidFill>
              <a:effectLst/>
              <a:latin typeface="Bahnschrift SemiBold" panose="020B0502040204020203" pitchFamily="34" charset="0"/>
              <a:cs typeface="Calibri Light" panose="020F03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A1F41B3-6B69-47B2-A45E-5EC86AAD327D}"/>
              </a:ext>
            </a:extLst>
          </p:cNvPr>
          <p:cNvSpPr txBox="1"/>
          <p:nvPr userDrawn="1"/>
        </p:nvSpPr>
        <p:spPr>
          <a:xfrm>
            <a:off x="7269236" y="6638034"/>
            <a:ext cx="20882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www.PM²Alliance.eu</a:t>
            </a:r>
            <a:endParaRPr lang="en-CA" sz="1000" b="0" u="sng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56" name="Text Placeholder 6">
            <a:extLst>
              <a:ext uri="{FF2B5EF4-FFF2-40B4-BE49-F238E27FC236}">
                <a16:creationId xmlns:a16="http://schemas.microsoft.com/office/drawing/2014/main" id="{58333621-60D0-413B-A763-C8E51F641401}"/>
              </a:ext>
            </a:extLst>
          </p:cNvPr>
          <p:cNvSpPr txBox="1">
            <a:spLocks/>
          </p:cNvSpPr>
          <p:nvPr userDrawn="1"/>
        </p:nvSpPr>
        <p:spPr>
          <a:xfrm>
            <a:off x="4308995" y="193457"/>
            <a:ext cx="1509905" cy="2884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1200" dirty="0" smtClean="0"/>
              <a:t>Programme Title:</a:t>
            </a:r>
            <a:endParaRPr lang="en-US" sz="1200" dirty="0"/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A1260037-A70E-4ED4-A368-8EF74BFAA8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3938" t="14535" r="27163" b="38799"/>
          <a:stretch/>
        </p:blipFill>
        <p:spPr>
          <a:xfrm>
            <a:off x="8583835" y="72752"/>
            <a:ext cx="390086" cy="406340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5B2FD6B6-720B-41C7-BA9F-A47E82868DB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44538" y="5224641"/>
            <a:ext cx="2847079" cy="1487553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BCE82F9D-FD76-4AF9-B338-0C05BD797A2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6885" y="3417980"/>
            <a:ext cx="3097036" cy="1481456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82EBBDDC-7065-4CB8-92B4-83F3C78CC52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6885" y="4950516"/>
            <a:ext cx="3072650" cy="1743607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2D390D05-51A0-4AB8-9572-36EAB8483A1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387" y="3417980"/>
            <a:ext cx="2676376" cy="3273836"/>
          </a:xfrm>
          <a:prstGeom prst="rect">
            <a:avLst/>
          </a:prstGeom>
        </p:spPr>
      </p:pic>
      <p:pic>
        <p:nvPicPr>
          <p:cNvPr id="120" name="Picture 119">
            <a:extLst>
              <a:ext uri="{FF2B5EF4-FFF2-40B4-BE49-F238E27FC236}">
                <a16:creationId xmlns:a16="http://schemas.microsoft.com/office/drawing/2014/main" id="{5C8E5C70-670F-45DE-8ED2-9C7240AD9F02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9569" y="538608"/>
            <a:ext cx="1664352" cy="1743607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F067786E-A62C-438E-8CDC-D2AF8430D34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43784" y="538300"/>
            <a:ext cx="1664352" cy="1743607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1B280117-B3FE-4ECF-989D-8C6E62843DDF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8701" y="546751"/>
            <a:ext cx="2645893" cy="1743607"/>
          </a:xfrm>
          <a:prstGeom prst="rect">
            <a:avLst/>
          </a:prstGeom>
        </p:spPr>
      </p:pic>
      <p:sp>
        <p:nvSpPr>
          <p:cNvPr id="139" name="Text Placeholder 6">
            <a:extLst>
              <a:ext uri="{FF2B5EF4-FFF2-40B4-BE49-F238E27FC236}">
                <a16:creationId xmlns:a16="http://schemas.microsoft.com/office/drawing/2014/main" id="{D9E09EFC-BC97-4E84-BD6E-A815810A70F6}"/>
              </a:ext>
            </a:extLst>
          </p:cNvPr>
          <p:cNvSpPr txBox="1">
            <a:spLocks/>
          </p:cNvSpPr>
          <p:nvPr userDrawn="1"/>
        </p:nvSpPr>
        <p:spPr>
          <a:xfrm>
            <a:off x="1061856" y="3650882"/>
            <a:ext cx="840826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dirty="0"/>
              <a:t>RISK IMPACT</a:t>
            </a:r>
            <a:endParaRPr lang="en-GB" dirty="0"/>
          </a:p>
        </p:txBody>
      </p:sp>
      <p:sp>
        <p:nvSpPr>
          <p:cNvPr id="140" name="Text Placeholder 6">
            <a:extLst>
              <a:ext uri="{FF2B5EF4-FFF2-40B4-BE49-F238E27FC236}">
                <a16:creationId xmlns:a16="http://schemas.microsoft.com/office/drawing/2014/main" id="{90A1F3DC-4849-409E-9861-7F59AFF22EAD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2027996" y="4344954"/>
            <a:ext cx="1027979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dirty="0"/>
              <a:t>RISK LIKELIHOOD</a:t>
            </a:r>
            <a:endParaRPr lang="en-GB" dirty="0"/>
          </a:p>
        </p:txBody>
      </p:sp>
      <p:sp>
        <p:nvSpPr>
          <p:cNvPr id="147" name="Text Placeholder 2">
            <a:extLst>
              <a:ext uri="{FF2B5EF4-FFF2-40B4-BE49-F238E27FC236}">
                <a16:creationId xmlns:a16="http://schemas.microsoft.com/office/drawing/2014/main" id="{DBB47E06-41F4-44B2-A96D-4197D16DEE33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4080294" y="5897295"/>
            <a:ext cx="686660" cy="2057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fr-BE" dirty="0"/>
              <a:t>INFLUENCE</a:t>
            </a:r>
            <a:endParaRPr lang="en-GB" dirty="0"/>
          </a:p>
        </p:txBody>
      </p:sp>
      <p:sp>
        <p:nvSpPr>
          <p:cNvPr id="148" name="Text Placeholder 2">
            <a:extLst>
              <a:ext uri="{FF2B5EF4-FFF2-40B4-BE49-F238E27FC236}">
                <a16:creationId xmlns:a16="http://schemas.microsoft.com/office/drawing/2014/main" id="{718E4F23-866D-43AB-AD0C-DA2ABA872E4F}"/>
              </a:ext>
            </a:extLst>
          </p:cNvPr>
          <p:cNvSpPr txBox="1">
            <a:spLocks/>
          </p:cNvSpPr>
          <p:nvPr userDrawn="1"/>
        </p:nvSpPr>
        <p:spPr>
          <a:xfrm>
            <a:off x="4769325" y="6468162"/>
            <a:ext cx="603596" cy="1637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dirty="0"/>
              <a:t>SUPPORT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387" y="2352916"/>
            <a:ext cx="8827773" cy="853514"/>
          </a:xfrm>
          <a:prstGeom prst="rect">
            <a:avLst/>
          </a:prstGeom>
        </p:spPr>
      </p:pic>
      <p:grpSp>
        <p:nvGrpSpPr>
          <p:cNvPr id="171" name="Group 170"/>
          <p:cNvGrpSpPr/>
          <p:nvPr userDrawn="1"/>
        </p:nvGrpSpPr>
        <p:grpSpPr>
          <a:xfrm>
            <a:off x="189095" y="2592566"/>
            <a:ext cx="8824556" cy="518149"/>
            <a:chOff x="190826" y="2583537"/>
            <a:chExt cx="8824556" cy="518149"/>
          </a:xfrm>
        </p:grpSpPr>
        <p:pic>
          <p:nvPicPr>
            <p:cNvPr id="172" name="Picture 2" descr="\\NET1.cec.eu.int\HOMES\109\mialexa\Desktop\Canvas\Milestone.png">
              <a:extLst>
                <a:ext uri="{FF2B5EF4-FFF2-40B4-BE49-F238E27FC236}">
                  <a16:creationId xmlns:a16="http://schemas.microsoft.com/office/drawing/2014/main" id="{BC33DEB0-E5D1-4ECA-BC0B-AA3E4A22F3A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370" t="32204" r="30747" b="16182"/>
            <a:stretch/>
          </p:blipFill>
          <p:spPr bwMode="auto">
            <a:xfrm>
              <a:off x="1403648" y="2635768"/>
              <a:ext cx="3168352" cy="357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3" name="Picture 172">
              <a:extLst>
                <a:ext uri="{FF2B5EF4-FFF2-40B4-BE49-F238E27FC236}">
                  <a16:creationId xmlns:a16="http://schemas.microsoft.com/office/drawing/2014/main" id="{B31713F4-351C-4BFD-A69D-1D0F935CBC1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3"/>
            <a:srcRect t="-12433" r="-61723" b="-1"/>
            <a:stretch/>
          </p:blipFill>
          <p:spPr>
            <a:xfrm>
              <a:off x="190826" y="2710979"/>
              <a:ext cx="611289" cy="390707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74" name="Picture 2" descr="\\NET1.cec.eu.int\HOMES\109\mialexa\Desktop\Canvas\Milestone.png">
              <a:extLst>
                <a:ext uri="{FF2B5EF4-FFF2-40B4-BE49-F238E27FC236}">
                  <a16:creationId xmlns:a16="http://schemas.microsoft.com/office/drawing/2014/main" id="{C2C59A91-6098-4E34-9859-355391C596F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38" t="10300" r="3385" b="21801"/>
            <a:stretch/>
          </p:blipFill>
          <p:spPr bwMode="auto">
            <a:xfrm>
              <a:off x="8655341" y="2605181"/>
              <a:ext cx="360041" cy="4708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5" name="Picture 2" descr="\\NET1.cec.eu.int\HOMES\109\mialexa\Desktop\Canvas\Milestone.png">
              <a:extLst>
                <a:ext uri="{FF2B5EF4-FFF2-40B4-BE49-F238E27FC236}">
                  <a16:creationId xmlns:a16="http://schemas.microsoft.com/office/drawing/2014/main" id="{7838BA93-F922-423E-B671-3804EAFBD53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83" t="34168" r="78349" b="16182"/>
            <a:stretch/>
          </p:blipFill>
          <p:spPr bwMode="auto">
            <a:xfrm>
              <a:off x="571646" y="2655389"/>
              <a:ext cx="880191" cy="344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6" name="Picture 2" descr="\\NET1.cec.eu.int\HOMES\109\mialexa\Desktop\Canvas\Milestone.png">
              <a:extLst>
                <a:ext uri="{FF2B5EF4-FFF2-40B4-BE49-F238E27FC236}">
                  <a16:creationId xmlns:a16="http://schemas.microsoft.com/office/drawing/2014/main" id="{15A3FEEF-1EC9-4267-BEE6-3D00D7D9D9C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04" t="24584" r="7520" b="16181"/>
            <a:stretch/>
          </p:blipFill>
          <p:spPr bwMode="auto">
            <a:xfrm>
              <a:off x="4529177" y="2583537"/>
              <a:ext cx="4139118" cy="4107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77" name="Text Placeholder 6">
            <a:extLst>
              <a:ext uri="{FF2B5EF4-FFF2-40B4-BE49-F238E27FC236}">
                <a16:creationId xmlns:a16="http://schemas.microsoft.com/office/drawing/2014/main" id="{A4EB0CCB-1C82-4915-A23C-173955AE8BA2}"/>
              </a:ext>
            </a:extLst>
          </p:cNvPr>
          <p:cNvSpPr txBox="1">
            <a:spLocks/>
          </p:cNvSpPr>
          <p:nvPr userDrawn="1"/>
        </p:nvSpPr>
        <p:spPr>
          <a:xfrm>
            <a:off x="6616436" y="3360241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Business Implementation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8" name="Text Placeholder 6">
            <a:extLst>
              <a:ext uri="{FF2B5EF4-FFF2-40B4-BE49-F238E27FC236}">
                <a16:creationId xmlns:a16="http://schemas.microsoft.com/office/drawing/2014/main" id="{410EDCB0-2D84-42B8-9AE7-89B875E7F9CF}"/>
              </a:ext>
            </a:extLst>
          </p:cNvPr>
          <p:cNvSpPr txBox="1">
            <a:spLocks/>
          </p:cNvSpPr>
          <p:nvPr userDrawn="1"/>
        </p:nvSpPr>
        <p:spPr>
          <a:xfrm>
            <a:off x="3539626" y="5172551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 Stakeholders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9" name="Text Placeholder 6">
            <a:extLst>
              <a:ext uri="{FF2B5EF4-FFF2-40B4-BE49-F238E27FC236}">
                <a16:creationId xmlns:a16="http://schemas.microsoft.com/office/drawing/2014/main" id="{01647A08-09FC-4312-86B1-0BEB4A8AB2FA}"/>
              </a:ext>
            </a:extLst>
          </p:cNvPr>
          <p:cNvSpPr txBox="1">
            <a:spLocks/>
          </p:cNvSpPr>
          <p:nvPr userDrawn="1"/>
        </p:nvSpPr>
        <p:spPr>
          <a:xfrm>
            <a:off x="5944462" y="2088152"/>
            <a:ext cx="848045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Benefits</a:t>
            </a:r>
          </a:p>
        </p:txBody>
      </p:sp>
      <p:sp>
        <p:nvSpPr>
          <p:cNvPr id="180" name="Text Placeholder 6">
            <a:extLst>
              <a:ext uri="{FF2B5EF4-FFF2-40B4-BE49-F238E27FC236}">
                <a16:creationId xmlns:a16="http://schemas.microsoft.com/office/drawing/2014/main" id="{94779303-9E28-49C6-BC81-E5A8C5A7B67A}"/>
              </a:ext>
            </a:extLst>
          </p:cNvPr>
          <p:cNvSpPr txBox="1">
            <a:spLocks/>
          </p:cNvSpPr>
          <p:nvPr userDrawn="1"/>
        </p:nvSpPr>
        <p:spPr>
          <a:xfrm>
            <a:off x="648000" y="3367721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 Risks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2" name="Text Placeholder 6">
            <a:extLst>
              <a:ext uri="{FF2B5EF4-FFF2-40B4-BE49-F238E27FC236}">
                <a16:creationId xmlns:a16="http://schemas.microsoft.com/office/drawing/2014/main" id="{83C83709-EBCF-486E-8C73-C8580526935A}"/>
              </a:ext>
            </a:extLst>
          </p:cNvPr>
          <p:cNvSpPr txBox="1">
            <a:spLocks/>
          </p:cNvSpPr>
          <p:nvPr userDrawn="1"/>
        </p:nvSpPr>
        <p:spPr>
          <a:xfrm>
            <a:off x="5818900" y="526331"/>
            <a:ext cx="108012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Desired Outcomes</a:t>
            </a:r>
          </a:p>
        </p:txBody>
      </p:sp>
      <p:sp>
        <p:nvSpPr>
          <p:cNvPr id="183" name="Text Placeholder 6">
            <a:extLst>
              <a:ext uri="{FF2B5EF4-FFF2-40B4-BE49-F238E27FC236}">
                <a16:creationId xmlns:a16="http://schemas.microsoft.com/office/drawing/2014/main" id="{299A7CE3-A60A-42B0-9F0F-E492E0EEB53D}"/>
              </a:ext>
            </a:extLst>
          </p:cNvPr>
          <p:cNvSpPr txBox="1">
            <a:spLocks/>
          </p:cNvSpPr>
          <p:nvPr userDrawn="1"/>
        </p:nvSpPr>
        <p:spPr>
          <a:xfrm>
            <a:off x="3500283" y="526779"/>
            <a:ext cx="1198531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Projects Included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" name="Text Placeholder 6">
            <a:extLst>
              <a:ext uri="{FF2B5EF4-FFF2-40B4-BE49-F238E27FC236}">
                <a16:creationId xmlns:a16="http://schemas.microsoft.com/office/drawing/2014/main" id="{3FBD1077-8B48-46C8-AC44-30965255CDCE}"/>
              </a:ext>
            </a:extLst>
          </p:cNvPr>
          <p:cNvSpPr txBox="1">
            <a:spLocks/>
          </p:cNvSpPr>
          <p:nvPr userDrawn="1"/>
        </p:nvSpPr>
        <p:spPr>
          <a:xfrm>
            <a:off x="3794027" y="2327831"/>
            <a:ext cx="1129573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Milestone Schedule</a:t>
            </a:r>
          </a:p>
        </p:txBody>
      </p:sp>
      <p:sp>
        <p:nvSpPr>
          <p:cNvPr id="185" name="Text Placeholder 6">
            <a:extLst>
              <a:ext uri="{FF2B5EF4-FFF2-40B4-BE49-F238E27FC236}">
                <a16:creationId xmlns:a16="http://schemas.microsoft.com/office/drawing/2014/main" id="{E480A1D7-2EA4-4B54-8D9A-A57DCBE4B7DA}"/>
              </a:ext>
            </a:extLst>
          </p:cNvPr>
          <p:cNvSpPr txBox="1">
            <a:spLocks/>
          </p:cNvSpPr>
          <p:nvPr userDrawn="1"/>
        </p:nvSpPr>
        <p:spPr>
          <a:xfrm>
            <a:off x="3770643" y="3219806"/>
            <a:ext cx="1212172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Governance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6" name="Text Placeholder 6">
            <a:extLst>
              <a:ext uri="{FF2B5EF4-FFF2-40B4-BE49-F238E27FC236}">
                <a16:creationId xmlns:a16="http://schemas.microsoft.com/office/drawing/2014/main" id="{5CBF4154-2A9B-49E5-9A48-9113EF0E9168}"/>
              </a:ext>
            </a:extLst>
          </p:cNvPr>
          <p:cNvSpPr txBox="1">
            <a:spLocks/>
          </p:cNvSpPr>
          <p:nvPr userDrawn="1"/>
        </p:nvSpPr>
        <p:spPr>
          <a:xfrm>
            <a:off x="7306970" y="522362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fr-B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 Budget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7" name="Text Placeholder 6">
            <a:extLst>
              <a:ext uri="{FF2B5EF4-FFF2-40B4-BE49-F238E27FC236}">
                <a16:creationId xmlns:a16="http://schemas.microsoft.com/office/drawing/2014/main" id="{C37DD5DA-A75E-4681-94CF-A458F266471D}"/>
              </a:ext>
            </a:extLst>
          </p:cNvPr>
          <p:cNvSpPr txBox="1">
            <a:spLocks/>
          </p:cNvSpPr>
          <p:nvPr userDrawn="1"/>
        </p:nvSpPr>
        <p:spPr>
          <a:xfrm>
            <a:off x="7306970" y="2097815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Handbook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8" name="Text Placeholder 6">
            <a:extLst>
              <a:ext uri="{FF2B5EF4-FFF2-40B4-BE49-F238E27FC236}">
                <a16:creationId xmlns:a16="http://schemas.microsoft.com/office/drawing/2014/main" id="{30DDC137-72C4-4DA7-BD3B-0E3337D6E094}"/>
              </a:ext>
            </a:extLst>
          </p:cNvPr>
          <p:cNvSpPr txBox="1">
            <a:spLocks/>
          </p:cNvSpPr>
          <p:nvPr userDrawn="1"/>
        </p:nvSpPr>
        <p:spPr>
          <a:xfrm>
            <a:off x="7386023" y="4905490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</a:t>
            </a:r>
          </a:p>
        </p:txBody>
      </p:sp>
      <p:sp>
        <p:nvSpPr>
          <p:cNvPr id="189" name="Text Placeholder 6">
            <a:extLst>
              <a:ext uri="{FF2B5EF4-FFF2-40B4-BE49-F238E27FC236}">
                <a16:creationId xmlns:a16="http://schemas.microsoft.com/office/drawing/2014/main" id="{0B7749B7-5672-4D16-B2AA-FCBD2267CF58}"/>
              </a:ext>
            </a:extLst>
          </p:cNvPr>
          <p:cNvSpPr txBox="1">
            <a:spLocks/>
          </p:cNvSpPr>
          <p:nvPr userDrawn="1"/>
        </p:nvSpPr>
        <p:spPr>
          <a:xfrm>
            <a:off x="7374153" y="6480572"/>
            <a:ext cx="165735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Critical Success Factors</a:t>
            </a: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78590DC4-7A55-4DA3-953E-9A3B41552A4D}"/>
              </a:ext>
            </a:extLst>
          </p:cNvPr>
          <p:cNvSpPr/>
          <p:nvPr userDrawn="1"/>
        </p:nvSpPr>
        <p:spPr>
          <a:xfrm>
            <a:off x="6249910" y="6488919"/>
            <a:ext cx="721391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Constraints</a:t>
            </a:r>
            <a:endParaRPr lang="en-CA" sz="8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91" name="Text Placeholder 6">
            <a:extLst>
              <a:ext uri="{FF2B5EF4-FFF2-40B4-BE49-F238E27FC236}">
                <a16:creationId xmlns:a16="http://schemas.microsoft.com/office/drawing/2014/main" id="{69072D16-BBD1-47CD-A9BE-C4355E1EFC81}"/>
              </a:ext>
            </a:extLst>
          </p:cNvPr>
          <p:cNvSpPr txBox="1">
            <a:spLocks/>
          </p:cNvSpPr>
          <p:nvPr userDrawn="1"/>
        </p:nvSpPr>
        <p:spPr>
          <a:xfrm>
            <a:off x="6101789" y="4900594"/>
            <a:ext cx="1019110" cy="2159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85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Assumptions</a:t>
            </a:r>
          </a:p>
        </p:txBody>
      </p:sp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24"/>
          <a:stretch>
            <a:fillRect/>
          </a:stretch>
        </p:blipFill>
        <p:spPr>
          <a:xfrm>
            <a:off x="3272570" y="3483092"/>
            <a:ext cx="2397634" cy="1509130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55548" y="541450"/>
            <a:ext cx="2523963" cy="1743607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72" name="Group 71"/>
          <p:cNvGrpSpPr/>
          <p:nvPr userDrawn="1"/>
        </p:nvGrpSpPr>
        <p:grpSpPr>
          <a:xfrm>
            <a:off x="603841" y="517948"/>
            <a:ext cx="1675871" cy="1064991"/>
            <a:chOff x="581415" y="528071"/>
            <a:chExt cx="1675871" cy="1064991"/>
          </a:xfrm>
        </p:grpSpPr>
        <p:sp>
          <p:nvSpPr>
            <p:cNvPr id="181" name="Text Placeholder 6">
              <a:extLst>
                <a:ext uri="{FF2B5EF4-FFF2-40B4-BE49-F238E27FC236}">
                  <a16:creationId xmlns:a16="http://schemas.microsoft.com/office/drawing/2014/main" id="{B819E3D3-BE2E-42C9-8C93-CC44166BEECC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81415" y="528071"/>
              <a:ext cx="1657350" cy="2159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850" b="1" kern="1200" baseline="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GB" noProof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Programme</a:t>
              </a:r>
              <a:r>
                <a:rPr lang="en-GB" baseline="0" noProof="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Boundaries</a:t>
              </a:r>
              <a:endParaRPr lang="en-GB" noProof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9" name="Text Placeholder 6">
              <a:extLst>
                <a:ext uri="{FF2B5EF4-FFF2-40B4-BE49-F238E27FC236}">
                  <a16:creationId xmlns:a16="http://schemas.microsoft.com/office/drawing/2014/main" id="{49865F91-1E8A-47C6-BB7B-E0DE00F92734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598557" y="1377162"/>
              <a:ext cx="369470" cy="2159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b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US" dirty="0"/>
                <a:t>IN</a:t>
              </a:r>
              <a:endParaRPr lang="en-GB" dirty="0"/>
            </a:p>
          </p:txBody>
        </p:sp>
        <p:sp>
          <p:nvSpPr>
            <p:cNvPr id="168" name="Text Placeholder 6">
              <a:extLst>
                <a:ext uri="{FF2B5EF4-FFF2-40B4-BE49-F238E27FC236}">
                  <a16:creationId xmlns:a16="http://schemas.microsoft.com/office/drawing/2014/main" id="{C90BEB31-51CF-4C6C-BE97-6AAF6C4309C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551251" y="1375195"/>
              <a:ext cx="706035" cy="215900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0" indent="0" algn="ctr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1000" b="1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Aft>
                  <a:spcPts val="0"/>
                </a:spcAft>
              </a:pPr>
              <a:r>
                <a:rPr lang="en-US" dirty="0"/>
                <a:t>OUT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046725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621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6768244" y="2489766"/>
            <a:ext cx="0" cy="699395"/>
          </a:xfrm>
          <a:prstGeom prst="line">
            <a:avLst/>
          </a:prstGeom>
          <a:ln w="31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4572000" y="2516020"/>
            <a:ext cx="0" cy="507186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 flipV="1">
            <a:off x="3419872" y="2516020"/>
            <a:ext cx="0" cy="507186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 flipV="1">
            <a:off x="5724128" y="2516020"/>
            <a:ext cx="0" cy="507186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 Placeholder 2">
            <a:extLst>
              <a:ext uri="{FF2B5EF4-FFF2-40B4-BE49-F238E27FC236}">
                <a16:creationId xmlns:a16="http://schemas.microsoft.com/office/drawing/2014/main" id="{582E55B2-A5B6-4964-AD7A-1EBA27356749}"/>
              </a:ext>
            </a:extLst>
          </p:cNvPr>
          <p:cNvSpPr txBox="1">
            <a:spLocks/>
          </p:cNvSpPr>
          <p:nvPr/>
        </p:nvSpPr>
        <p:spPr>
          <a:xfrm>
            <a:off x="5389510" y="2993904"/>
            <a:ext cx="691665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800" dirty="0" smtClean="0"/>
              <a:t>Q3</a:t>
            </a:r>
            <a:endParaRPr lang="en-US" sz="800" dirty="0"/>
          </a:p>
        </p:txBody>
      </p:sp>
      <p:sp>
        <p:nvSpPr>
          <p:cNvPr id="170" name="Text Placeholder 2">
            <a:extLst>
              <a:ext uri="{FF2B5EF4-FFF2-40B4-BE49-F238E27FC236}">
                <a16:creationId xmlns:a16="http://schemas.microsoft.com/office/drawing/2014/main" id="{582E55B2-A5B6-4964-AD7A-1EBA27356749}"/>
              </a:ext>
            </a:extLst>
          </p:cNvPr>
          <p:cNvSpPr txBox="1">
            <a:spLocks/>
          </p:cNvSpPr>
          <p:nvPr/>
        </p:nvSpPr>
        <p:spPr>
          <a:xfrm>
            <a:off x="4241798" y="2993904"/>
            <a:ext cx="691665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800" dirty="0" smtClean="0"/>
              <a:t>Q2</a:t>
            </a:r>
            <a:endParaRPr lang="en-US" sz="800" dirty="0"/>
          </a:p>
        </p:txBody>
      </p:sp>
      <p:sp>
        <p:nvSpPr>
          <p:cNvPr id="171" name="Text Placeholder 2">
            <a:extLst>
              <a:ext uri="{FF2B5EF4-FFF2-40B4-BE49-F238E27FC236}">
                <a16:creationId xmlns:a16="http://schemas.microsoft.com/office/drawing/2014/main" id="{582E55B2-A5B6-4964-AD7A-1EBA27356749}"/>
              </a:ext>
            </a:extLst>
          </p:cNvPr>
          <p:cNvSpPr txBox="1">
            <a:spLocks/>
          </p:cNvSpPr>
          <p:nvPr/>
        </p:nvSpPr>
        <p:spPr>
          <a:xfrm>
            <a:off x="3089671" y="2993904"/>
            <a:ext cx="691665" cy="2160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</a:pPr>
            <a:r>
              <a:rPr lang="en-US" sz="800" dirty="0" smtClean="0"/>
              <a:t>Q1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96146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13987</TotalTime>
  <Words>4</Words>
  <Application>Microsoft Office PowerPoint</Application>
  <PresentationFormat>On-screen Show (4:3)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Bahnschrift SemiBold</vt:lpstr>
      <vt:lpstr>Calibri</vt:lpstr>
      <vt:lpstr>Calibri Light</vt:lpstr>
      <vt:lpstr>Verdana</vt:lpstr>
      <vt:lpstr>Custom Design</vt:lpstr>
      <vt:lpstr>PowerPoint Presentation</vt:lpstr>
    </vt:vector>
  </TitlesOfParts>
  <Company>PM² Alliance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PM² Alliance ProgrammeCanvas</dc:title>
  <dc:subject>Canvas template</dc:subject>
  <dc:creator>The PM² Alliance</dc:creator>
  <cp:lastModifiedBy>KOUROUNAKIS Nicos (DIGIT-EXT)</cp:lastModifiedBy>
  <cp:revision>103</cp:revision>
  <cp:lastPrinted>2019-10-07T12:52:37Z</cp:lastPrinted>
  <dcterms:created xsi:type="dcterms:W3CDTF">2018-03-14T12:47:55Z</dcterms:created>
  <dcterms:modified xsi:type="dcterms:W3CDTF">2020-05-23T14:23:54Z</dcterms:modified>
</cp:coreProperties>
</file>